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547FF-FCEF-4A6B-BF40-93F9421A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4225-669F-4420-92EC-7F986F65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6D62-0222-4D9B-AF24-51B0E80E2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2E32A-A5E5-4EB9-8031-AF38BBEB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8B585D-2461-4B37-BE89-7FBBD75E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53FC1-72C7-4818-8C8B-3418A16A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903D9-F220-4DC8-9C14-D1C95EAA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96749-C664-4860-8D5F-5AD6951DC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C8398-87E8-436C-9AF9-FDAAB53F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9AA45-5B67-48AD-B1F1-8B91C174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90E19-4250-481E-A389-9D977B59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2136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口罩在预防呼吸道感染中的作用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口罩的基本知识与分类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呼吸道感染的病原与传播途径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口罩在预防呼吸道感染中的作用机制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不同类型口罩的防护效果比较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正确佩戴口罩的注意事项与建议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口罩的基本知识与分类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口罩对进入肺部的空气有一定的过滤作用，在呼吸道传染病流行时，在粉尘等污染的环境中作业时，戴口罩具有非常好的作用。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口罩是一种卫生用品，一般指戴在口鼻部位用于过滤进入口鼻的空气，以达到阻挡有害的气体、气味、飞沫进出佩戴者口鼻的用具，以纱布或纸等制成。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口罩的定义及功能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医用口罩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KN95口罩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棉布口罩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口罩的分类与特点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分为医用防护口罩、医用外科口罩、普通医用口罩，可有效阻隔飞沫、血液、体液、分泌物等，主要用于医院等医疗场所。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N95口罩是美国NIOSH认证的防颗粒物口罩中的一种，可过滤空气中95%的颗粒物，主要用于工业防尘和雾霾天气防护。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棉布口罩由棉布制成，保暖效果较好，但过滤效果较差，主要用于保暖和装饰。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KN95口罩是中国标准GB2626-2006中规定的级别之一，与N95口罩性能相近，同样可过滤空气中95%的颗粒物。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检查口罩是否有破损、污渍等情况，确保口罩完好无损。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清洗双手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在佩戴口罩前，应清洗双手，确保双手干净卫生。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将口罩横贴在脸部口鼻上，用双手将两端的绳子挂在耳朵上，并调整口罩的位置，确保口罩覆盖住口鼻和下巴。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检查密合性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深呼吸几次，检查口罩与脸部的密合性是否良好。如果感觉漏气或不适，应重新调整或更换口罩。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调整鼻夹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用双手的食指紧压鼻梁两侧的金属条，使口罩上端能够紧贴鼻梁。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呼吸道感染的病原与传播途径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如流感病毒、呼吸道合胞病毒、腺病毒等，是引起呼吸道感染的主要病原。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其他微生物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如肺炎链球菌、流感嗜血杆菌等，常引起细菌性呼吸道感染。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如支原体、衣原体等，也可引起呼吸道感染。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呼吸道感染的常见病原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95" r="2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病原的传播途径与方式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患者咳嗽、打喷嚏或谈话时，产生的飞沫中含有病原，易感者吸入后可感染。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病原在空气中悬浮，易感者吸入后可感染。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患者分泌物或排泄物污染的物品，如玩具、餐具等，易感者接触后若不注意手卫生，再触摸口、鼻、眼等部位，可引起感染。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儿童、老年人、孕妇及患有慢性疾病的人群，如糖尿病、心脏病等，更容易感染呼吸道感染。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呼吸道感染可引起发热、咳嗽、呼吸困难等症状，严重时可导致肺炎、支气管炎等并发症，甚至危及生命。对于易感人群，呼吸道感染的危害程度更高，需要特别注意预防。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68" r="208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口罩在预防呼吸道感染中的作用机制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口罩能够直接阻挡病原体，如病毒、细菌等微生物，通过呼吸道进入人体，从而有效减少感染的风险。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佩戴口罩可以减少人们不自觉地用手触摸口鼻的行为，进一步降低病原体传播的可能性。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阻挡病原体的直接侵入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避免手触摸口鼻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口罩的物理屏障作用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过滤空气中的微粒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阻挡有害气体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过滤空气中的微粒物质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一些特殊类型的口罩，如N95口罩，还能够阻挡空气中的有害气体和化学物质，保护呼吸道免受有害物质的侵害。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口罩内部的过滤材料可以有效过滤空气中的微粒物质，如灰尘、花粉、细菌等，减少这些物质对呼吸道的刺激和感染风险。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https://d.book118.com/918042136055006047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2024-09-28T18:52:32.583</cp:lastPrinted>
  <dcterms:created xsi:type="dcterms:W3CDTF">2024-09-28T10:52:32Z</dcterms:created>
  <dcterms:modified xsi:type="dcterms:W3CDTF">2024-09-28T10:52:34Z</dcterms:modified>
</cp:coreProperties>
</file>