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8149-D6AD-445C-957D-28140027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D3BC9-582D-47F9-B192-3B70FE40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8A078-25FA-4E88-8AA7-2C07729D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8505D-C8EA-4D1C-9EF3-4A33DDBC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0C869-9068-42BE-A419-E70D5C99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9EA7D-BAFE-4F9B-962A-071B0606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DD414-A944-46F8-BB87-80CBB4DC9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7F78A-FD95-4B0E-9B43-0EBBED77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2B04F-5EEA-4205-BDB4-C5B229A9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CE9F2-2657-448C-BDB2-FED77E29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A730B-D24E-446A-A1EF-C73B11DC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4006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尿毒症血透护理查房PPT课件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尿毒症血透患者的护理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尿毒症血透患者的健康教育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53" r="369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尿毒症不是一个独立的疾病，而是各种慢性肾脏病发展的终末阶段。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尿毒症是指慢性肾脏病进入终末期，肾脏功能部分或完全丧失，导致一系列严重的代谢紊乱和临床症状。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0" b="605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1" b="17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963" r="49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72" b="17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尿毒症的病因和病理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最常见的病因，长期慢性炎症导致肾功能逐渐损害。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长期高血压导致肾小球动脉硬化，进而引起肾功能损害。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长期高血糖导致微血管病变，影响肾脏功能。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如肾结石、前列腺肥大等，长期压迫肾脏组织导致肾功能损害。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慢性肾小球肾炎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慢性尿路梗阻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由于肾脏排泄水的能力下降，导致水分在体内潴留，表现为全身性水肿。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由于水钠潴留和肾素-血管紧张素系统活性增加，导致高血压。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由于尿素氮、肌酐等代谢废物在体内蓄积，刺激消化道引起。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恶心、呕吐、食欲不振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由于促红细胞生成素减少、铁缺乏、叶酸缺乏等因素导致贫血。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5" r="23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通过弥散、超滤、吸附和对流原理进行物质交换，清除体内的代谢废物、多余水分和毒素，维持电解质和酸碱平衡。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血液透析的原理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替代肾脏功能，治疗尿毒症、急性或慢性肾功能衰竭，帮助患者维持生命。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血液透析的原理和作用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尿毒症、急性肾功能衰竭、慢性肾功能衰竭、药物或毒物中毒等。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严重出血倾向、严重心肺功能不全、严重感染等。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建立血管通路、预冲透析器及管路、上机、透析、回血下机。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严格无菌操作，预防导管感染；监测患者生命体征和病情变化；注意管路的通畅和固定，防止管路滑脱或打折；控制好透析液的流量和温度等。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血液透析的操作流程和注意事项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尿毒症血透患者的护理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https://d.book118.com/918044006140006024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2024-09-01T08:04:48.346</cp:lastPrinted>
  <dcterms:created xsi:type="dcterms:W3CDTF">2024-09-01T00:04:48Z</dcterms:created>
  <dcterms:modified xsi:type="dcterms:W3CDTF">2024-09-01T00:04:50Z</dcterms:modified>
</cp:coreProperties>
</file>