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594E83-8C36-45DC-A2FD-1B77C860A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8961D-53F3-44DA-9EE0-157F86D8D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DFD91D-FC3D-49C8-8BB0-15B439DF8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1539E6-09DD-4046-8830-602F6FFF1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9A9D01-763B-46F1-AEA7-BCD76B4586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ED9B3B-B5A0-494E-BBEE-62D6F3B29A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A460AF-1FF6-4841-8ADA-FCB61CFB5B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9A6B08-2949-4281-8C56-28E2A4183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0E3712-1DC5-4ED8-913C-C04368F2A5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09FA3D-134D-4F13-9880-18F85286F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56C72-D9F3-4C76-AF3B-029DE9343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44063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电子线路组装操作工培训教材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电子线路基础知识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组装工艺与设备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焊接技能与实操训练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质量检测与故障排除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安全生产与环境保护意识培养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电子线路基础知识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电子线路是由电子元器件和连接导线组成的电流通路，用于实现特定的电子功能。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电子线路定义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电子线路分类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944" r="1794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电子线路组成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根据功能和应用领域，电子线路可分为模拟电路、数字电路、功率电路等。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电子线路由电源、输入设备、输出设备、控制设备和连接导线等组成。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电子线路基本概念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电阻器是电子线路中最常用的元件之一，用于限制电流大小，分压或分流。</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电阻器</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集成电路是将多个电子元器件集成在一块半导体芯片上的电路，具有体积小、重量轻、功耗低等优点。</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集成电路</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电容器是一种储存电荷的元件，广泛应用于滤波、耦合、旁路等电路中。</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电容器</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电感器是一种储存磁能的元件，用于滤波、振荡、延迟等电路中。</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电感器</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晶体管是一种半导体器件，具有放大、开关、稳压等功能，是现代电子线路的核心元件。</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晶体管</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常用电子元器件介绍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电路图识读与分析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电路图种类</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常见的电路图有原理图、方框图、装配图和印制板图等。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电路图符号</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电路图中各种电子元器件和连接导线都有相应的图形符号和文字符号表示。</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电路图识读方法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识读电路图时，首先要了解电路图的种类和符号含义，然后按照信号流向和功能模块逐步分析电路的工作原理和性能特点。</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电路图分析方法</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常用的电路图分析方法有直流等效电路分析法、交流等效电路分析法和时域分析法等。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组装工艺与设备</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准备工作 -&gt; 元器件筛选 -&gt; 印制电路板检查 -&gt; 元器件插装 -&gt; 焊接 -&gt; 剪脚 -&gt; 检查 -&gt; 修补 -&gt; 清洗 -&gt; 干燥 -&gt; 检验 -&gt; 包装。</a:t>
            </a:r>
          </a:p>
        </p:txBody>
      </p:sp>
      <p:pic>
        <p:nvPicPr>
          <p:cNvPr id="4" name="Picture 4"/>
          <p:cNvPicPr>
            <a:picLocks noChangeAspect="1"/>
          </p:cNvPicPr>
          <p:nvPr/>
        </p:nvPicPr>
        <p:blipFill>
          <a:blip r:embed="rId2"/>
          <a:srcRect l="13750" r="13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6333" b="163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08" r="167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工艺流程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按照设计要求，选择合格的元器件，并进行外观和性能检查。</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元器件筛选</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检查电路板是否完好，有无损坏或污染。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印制电路板检查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组装工艺流程及规范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62" b="26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组装工艺流程及规范</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元器件插装</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按照电路图和工艺要求，将元器件正确插装在电路板上。</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焊接</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采用合适的焊接方法和工艺参数，确保焊接质量。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剪脚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剪去元器件多余的引脚，使电路板整洁美观。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检查</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对焊接完成的电路板进行检查，确保无虚焊、短路等缺陷。</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清洗</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清洗电路板表面的焊渣和污垢，提高电路板的可靠性。</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修补</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对检查出的缺陷进行修补，确保电路板质量。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组装工艺流程及规范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干燥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对清洗后的电路板进行干燥处理，防止电路板受潮。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检验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对干燥后的电路板进行最终检验，确保符合设计要求和质量标准。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包装</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对检验合格的电路板进行包装，标明产品名称、规格型号、数量等信息。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组装工艺流程及规范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AOI检测仪</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设置检测程序和参数，对焊接完成的电路板进行自动光学检测，提高检测效率和质量。</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回流焊机</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设置加热区温度和时间参数，确保元器件与电路板焊接牢固。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波峰焊机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调整波峰高度、传送速度、焊接温度等参数，确保焊接质量稳定可靠。</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设备种类</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包括自动插件机、波峰焊机、回流焊机、AOI检测仪等关键设备。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自动插件机</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设置插件程序，调整插件头高度和角度，确保元器件准确插入电路板。</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关键设备操作指南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辅助材料种类</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包括焊锡丝、助焊剂、清洗剂、绝缘材料等辅助材料。</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选用原则</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根据工艺要求和实际情况，选择质量稳定、性能可靠的辅助材料。</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焊锡丝</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选用符合要求的焊锡丝，注意保存环境和使用方法，避免氧化和污染。</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助焊剂</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选用合适的助焊剂，注意使用浓度和温度控制，避免对电路板和元器件造成损害。</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清洗剂</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选用环保型清洗剂，注意清洗剂的浓度和温度控制，避免对环境造成污染。</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绝缘材料</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选用符合要求的绝缘材料，注意材料的耐热性、绝缘性能和环保性能等指标。</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辅助材料选用与注意事项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焊接技能与实操训练</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54" r="309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通过加热或加压，或两者并用，使两个分离的金属表面达到原子间的结合，形成永久性连接。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焊接原理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根据焊接过程中金属所处的状态及工艺特点，焊接可分为熔化焊、压力焊和钎焊三大类。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焊接原理及分类方法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https://d.book118.com/918044063015006032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2024-09-09T08:58:36.135</cp:lastPrinted>
  <dcterms:created xsi:type="dcterms:W3CDTF">2024-09-09T00:58:36Z</dcterms:created>
  <dcterms:modified xsi:type="dcterms:W3CDTF">2024-09-09T00:58:38Z</dcterms:modified>
</cp:coreProperties>
</file>