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D650F-E9E2-488D-AB2B-D48DCF3E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4EC4A-3081-46E4-BA33-E6D6892C3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734A5-E3A4-419D-BAFF-F2EDDCB63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33F28-AE70-4228-88C1-A7200041F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1D259-3820-4379-A272-0F5C320C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3C258-5871-47DB-B595-1DA929226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25C618-83DE-4E46-92C7-809440309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BCF99-A4C6-4441-8F5B-E7D5C3C8D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A4E26-1E30-4E7D-95B6-E657DCDB6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93533-0BD0-4540-AE56-73AD9E32B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29EAF-B6CF-4B47-A45E-B06DCCD16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4115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61企业安全管理中的安全漏洞与威胁分析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企业安全漏洞概述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企业面临的安全威胁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安全漏洞与威胁对企业影响分析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现有安全防护措施评估及存在问题剖析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46" r="337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随着互联网的普及和信息技术的发展，企业面临的安全威胁日益增多，加强安全管理成为企业发展的重要保障。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分析61企业安全管理中存在的安全漏洞与威胁，提出相应的解决方案和建议，以提高企业的安全保障水平。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本次汇报将涵盖61企业安全管理的各个方面，包括网络安全、数据安全、应用安全等。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针对企业安全管理中存在的漏洞和威胁进行深入分析，并提出相应的解决方案和建议。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企业安全漏洞概述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安全漏洞是指在企业网络系统中存在的安全缺陷或弱点，可能被攻击者利用，导致未经授权的访问、数据泄露或系统损坏等风险。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安全漏洞定义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根据漏洞的性质和影响范围，安全漏洞可分为技术漏洞和管理漏洞两大类。技术漏洞主要涉及系统、应用和网络设备等技术层面的缺陷，而管理漏洞则与企业的安全策略、管理制度和人员操作等管理层面相关。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安全漏洞分类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安全漏洞定义及分类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包括操作系统、数据库管理系统和中间件等系统软件的漏洞，可能导致攻击者获得系统权限，进而控制整个系统。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系统漏洞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存在于企业各类应用软件中，如Web应用、移动应用和桌面应用等，攻击者可利用这些漏洞获取敏感信息或执行恶意操作。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应用漏洞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涉及企业网络中的路由器、交换机、防火墙等网络设备的安全缺陷，可能导致网络被攻击者入侵或控制。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网络设备漏洞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包括安全策略不完善、管理制度缺失、人员操作不规范等问题，可能给攻击者提供可乘之机。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管理漏洞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常见安全漏洞类型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安全漏洞产生原因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技术更新不及时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随着技术的不断发展，新的安全漏洞不断被发现，如果企业未能及时更新系统、应用和网络设备等，就容易受到已知漏洞的攻击。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企业员工缺乏安全意识，可能导致在操作过程中出现失误或违规行为，从而给攻击者提供机会。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企业在信息安全方面的投入不足，可能导致安全设备配置不当、安全策略不完善等问题，进而产生安全漏洞。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企业所依赖的供应链中可能存在不安全因素，如供应商提供的软件或硬件存在安全缺陷，也可能导致企业面临安全风险。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企业面临的安全威胁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455" b="114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39" b="154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外部威胁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包括黑客攻击、恶意软件、钓鱼攻击等，可能导致数据泄露、系统瘫痪等严重后果。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供应链攻击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攻击者通过渗透供应链中的薄弱环节，对企业进行间接攻击，如供应链中的恶意软件植入、供应链数据泄露等。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社交工程攻击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攻击者利用社交技巧获取企业敏感信息，如冒充企业高管、发送虚假邮件等。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企业内部员工可能因个人原因或受利益驱使，泄露企业敏感信息或破坏企业安全。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内部人员泄密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企业员工在日常工作中可能因操作失误或疏忽大意，导致安全事故的发生，如误删重要文件、配置错误等。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部分员工可能出于个人目的，利用企业资源进行非法活动，如传播恶意软件、攻击企业内部系统等。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恶意行为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内部威胁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https://d.book118.com/918044115054006045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2024-09-25T21:25:31.383</cp:lastPrinted>
  <dcterms:created xsi:type="dcterms:W3CDTF">2024-09-25T13:25:31Z</dcterms:created>
  <dcterms:modified xsi:type="dcterms:W3CDTF">2024-09-25T13:25:33Z</dcterms:modified>
</cp:coreProperties>
</file>