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738A6-DFB0-43F0-B2A9-63A22125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B85A5-5CC6-4B05-802B-9AB4D8DE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5C8F0-BB19-446F-902D-C8EAB6219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F5DA6-60E1-4DEC-A10E-29A31D724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6ED31-4736-4BFC-90B4-689A1DA17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8439A-C84F-4E2A-8DBA-49A175380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4FAEF2-EB11-4DB6-94E6-3B2F2144F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13B22-1CE9-44A9-9FDC-57C4288F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4C605-362F-41EC-B990-EF716D094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33DE2-E98D-458A-859D-1A80F7E25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04821-72BE-4627-A6A6-626138BC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4143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农产品新媒体营销策略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农产品新媒体营销概述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它通过互联网和移动终端等新媒体渠道，将农产品的信息传递给消费者，以促进农产品的销售和品牌建设。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农产品新媒体营销是指利用新媒体平台，如社交媒体、短视频平台、电商平台等，进行农产品的宣传、推广和销售活动。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增强消费者信任度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新媒体平台上的用户反馈和评价可以增加消费者对农产品的信任度，提高购买意愿。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新媒体营销能够突破传统销售渠道的限制，将农产品销售范围扩大到更广泛的消费者群体。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通过新媒体平台的宣传和推广，可以增加农产品的曝光度，提升品牌知名度。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66" r="343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新媒体营销具有传播速度快、覆盖面广、互动性强等优势，能够迅速扩大农产品销售市场，提高销售额。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新媒体营销需要具备一定的技术能力和运营经验，同时需要不断更新和优化营销策略，以保持与消费者的良好互动和信任关系。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农产品新媒体营销的优劣势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农产品新媒体营销策略制定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明确农产品的目标市场，了解市场需求和竞争态势，确定农产品的差异化卖点。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深入了解目标客户的消费习惯、需求和购买行为，以便更好地满足他们的需求。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5" b="106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根据农产品特点和目标客户群体，选择合适的营销渠道，如电商平台、社交媒体、短视频平台等。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合理规划不同营销渠道的投入和布局，实现多渠道协同营销，提高农产品的曝光率和销售量。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营销渠道选择与布局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营销渠道布局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根据目标客户需求和农产品特点，制定有吸引力的营销内容，包括文案、图片、视频等。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注重内容的质量和创意，运用各种新媒体工具和平台，制作出符合目标客户口味的农产品营销内容。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营销内容策划与制作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农产品新媒体营销执行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https://d.book118.com/918044143076006032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2024-09-10T03:21:23.871</cp:lastPrinted>
  <dcterms:created xsi:type="dcterms:W3CDTF">2024-09-09T19:21:23Z</dcterms:created>
  <dcterms:modified xsi:type="dcterms:W3CDTF">2024-09-09T19:21:26Z</dcterms:modified>
</cp:coreProperties>
</file>