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0ACF7-3E57-49A5-9811-A6DF81B0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C3549-B7BD-4785-8447-4E608FC2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2455-83A1-429B-95EC-17971F70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211D2-C40B-4256-B018-70B9AB76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242C3-8C6A-4EA5-852F-3F52B6AA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65558-1BAA-4AD1-9C0B-EF4192F1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C3CA2-259C-4E39-B0F3-A5954701C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89986-0AAB-4B01-843A-DB425089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A5F66-1537-4E0F-8BED-02849BD7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D4AC5-DCD8-4660-A1A3-5B5DB99A0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5BAE-6F63-437C-AB6D-447323D4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47" r:id="rId2"/>
    <p:sldLayoutId id="2147492648" r:id="rId3"/>
    <p:sldLayoutId id="2147492649" r:id="rId4"/>
    <p:sldLayoutId id="2147492650" r:id="rId5"/>
    <p:sldLayoutId id="2147492651" r:id="rId6"/>
    <p:sldLayoutId id="2147492652" r:id="rId7"/>
    <p:sldLayoutId id="2147492653" r:id="rId8"/>
    <p:sldLayoutId id="2147492654" r:id="rId9"/>
    <p:sldLayoutId id="2147492655" r:id="rId10"/>
    <p:sldLayoutId id="21474926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510604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提高资源利用效率的总布置规划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总布置规划的必要性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总布置规划的原则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总布置规划的实施步骤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总布置规划的效益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总布置规划的未来发展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总布置规划的必要性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资源短缺问题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资源利用现状：全球资源紧张，利用率低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资源短缺对经济的影响：制约经济发展，增加生产成本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总布置规划的必要性：优化资源配置，提高资源利用效率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资源短缺问题的解决措施：加强技术创新，推广循环经济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提高资源利用效率的迫切性</a:t>
            </a:r>
            <a:endParaRPr lang="zh-CN" altLang="en-US"/>
          </a:p>
        </p:txBody>
      </p:sp>
      <p:sp>
        <p:nvSpPr>
          <p:cNvPr id="10490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资源短缺问题日益严重，需要提高资源利用效率来满足不断增长的需求。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提高资源利用效率是实现可持续发展的关键，有助于保护环境、促进经济发展和社会进步。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提高资源利用效率可以降低生产成本，增强企业竞争力，为经济增长提供有力支撑。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提高资源利用效率有助于减少资源浪费，促进循环经济发展，推动生态文明建设。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总布置规划在资源利用中的重要性</a:t>
            </a:r>
            <a:endParaRPr lang="zh-CN" altLang="en-US"/>
          </a:p>
        </p:txBody>
      </p:sp>
      <p:sp>
        <p:nvSpPr>
          <p:cNvPr id="10491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提高资源利用效率：通过合理的总布置规划，可以优化资源配置，提高资源利用效率，降低浪费。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促进可持续发展：总布置规划有助于实现可持续发展目标，确保资源的可持续利用，为经济社会的长期发展提供保障。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增强环境友好性：通过合理的总布置规划，可以减少对环境的负面影响，增强环境友好性，实现人与自然的和谐共生。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提升企业竞争力：合理的总布置规划有助于企业降低成本、提高生产效率，从而提升企业竞争力。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8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总布置规划的原则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节约原则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资源利用效率最大化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减少浪费和损耗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优化资源配置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合理利用废弃物资源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循环利用原则</a:t>
            </a:r>
            <a:endParaRPr lang="zh-CN" altLang="en-US"/>
          </a:p>
        </p:txBody>
      </p:sp>
      <p:sp>
        <p:nvSpPr>
          <p:cNvPr id="10493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实施方式：通过合理的设计和布局，实现废弃物的减量、再利用和回收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意义：促进可持续发展，实现经济、社会和环境的协调发展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定义：在总布置规划中，对物质和能源进行循环利用，以减少浪费和污染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目的：提高资源利用效率，降低生产成本，保护环境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绿色环保原则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减少资源消耗：合理规划，减少不必要的浪费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循环利用：提高废弃物的再利用率，降低环境负担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生态保护：确保规划与自然环境的和谐共生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绿色技术：积极采用环保技术，降低对环境的负面影响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可持续发展原则</a:t>
            </a:r>
            <a:endParaRPr lang="zh-CN" altLang="en-US"/>
          </a:p>
        </p:txBody>
      </p:sp>
      <p:sp>
        <p:nvSpPr>
          <p:cNvPr id="10494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充分考虑资源条件和环境容量，合理规划资源利用方式和规模。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资源利用与环境保护相协调，实现经济、社会和环境的可持续发展。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注重长期利益，避免短期行为，确保资源利用的长期效益。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推动技术创新，提高资源利用效率，减少对环境的负面影响。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总布置规划的方法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空间布局优化</a:t>
            </a:r>
            <a:endParaRPr lang="zh-CN" altLang="en-US"/>
          </a:p>
        </p:txBody>
      </p:sp>
      <p:sp>
        <p:nvSpPr>
          <p:cNvPr id="10495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确定资源利用的重点区域和次要区域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优化物流和交通路线，减少运输成本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合理规划仓储设施，提高仓储效率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考虑环境因素，确保可持续发展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工艺流程改进</a:t>
            </a:r>
            <a:endParaRPr lang="zh-CN" altLang="en-US"/>
          </a:p>
        </p:txBody>
      </p:sp>
      <p:sp>
        <p:nvSpPr>
          <p:cNvPr id="10496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采用高效设备，提高产出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优化生产流程，减少浪费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引入智能技术，实现自动化生产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强化员工培训，提高操作技能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资源回收利用</a:t>
            </a:r>
            <a:endParaRPr lang="zh-CN" altLang="en-US"/>
          </a:p>
        </p:txBody>
      </p:sp>
      <p:sp>
        <p:nvSpPr>
          <p:cNvPr id="10496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分类与处理：对回收资源进行分类、清洗、破碎等处理，以便再利用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再利用与处置：将回收资源用于生产、建筑等领域的再利用，或进行安全处置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确定回收物：明确可回收资源的种类和数量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收集与运输：建立有效的收集和运输体系，确保资源及时回收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https://d.book118.com/918045106047006036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Office Theme</vt:lpstr>
      <vt:lpstr>提高资源利用效率的总布置规划</vt:lpstr>
      <vt:lpstr>目录</vt:lpstr>
      <vt:lpstr>总布置规划的必要性</vt:lpstr>
      <vt:lpstr>资源短缺问题</vt:lpstr>
      <vt:lpstr>提高资源利用效率的迫切性</vt:lpstr>
      <vt:lpstr>总布置规划在资源利用中的重要性</vt:lpstr>
      <vt:lpstr>总布置规划的原则</vt:lpstr>
      <vt:lpstr>节约原则</vt:lpstr>
      <vt:lpstr>循环利用原则</vt:lpstr>
      <vt:lpstr>绿色环保原则</vt:lpstr>
      <vt:lpstr>可持续发展原则</vt:lpstr>
      <vt:lpstr>总布置规划的方法</vt:lpstr>
      <vt:lpstr>空间布局优化</vt:lpstr>
      <vt:lpstr>工艺流程改进</vt:lpstr>
      <vt:lpstr>资源回收利用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2024-09-15T15:10:14.334</cp:lastPrinted>
  <dcterms:created xsi:type="dcterms:W3CDTF">2024-09-15T07:10:14Z</dcterms:created>
  <dcterms:modified xsi:type="dcterms:W3CDTF">2024-09-15T07:10:16Z</dcterms:modified>
</cp:coreProperties>
</file>