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361D-9A23-4393-B9D8-41A11E81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DEFEF-2E78-4D98-A211-51EDD71C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F0FE5-34B5-4109-8516-BC167FCD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90A0-800A-41B2-803E-6B9E1798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D8F5E-BD6D-4634-95C2-A96550F9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43327-4D5B-4E4A-A7DE-9B4282E0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F56FB-2F61-47B5-95CF-D2DF2690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4EA2D-0BD1-4883-BA41-5F0129948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B62F6-28B6-4423-B09A-5B663F52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80E7D-EAB3-451A-8B10-A29967CA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3FB0-3A0A-4A5C-B584-42B6499B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6071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地震资料解释-层位标定和剖面对比课件\n## 1.地震资料解释的基本概念与方法\n### 1.1地震资料的来源与类型\n### 1.2地震资料解释的基本步骤与方法\n### 1.3地震资料解释中的常见问题及解决方案\n## 2.层位标定的基本原理与方法\n### 2.1层位标定的概念与意义\n### 2.2层位标定的基本原理与方法\n### 2.3层位标定实例分析与讨论\n## 3.剖面对比的基本概念与方法\n### 3.1剖面对比的概念与意义\n### 3.2剖面对比的基本原理与方法\n### 3.3剖面对比实例分析与讨论\n## 4.地震资料解释中的其他相关问题\n### 4.1地震资料解释中的多解性问题\n### 4.2地震资料解释中的不确定性问题\n### 4.3地震资料解释中的误差分析与控制\n## 5.地震资料解释软件介绍与应用\n### 5.1常用地震资料解释软件介绍\n### 5.2地震资料解释软件的应用实例\n### 5.3地震资料解释软件的发展趋势与前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300"/>
              <a:t>地震资料解释-层位标定和剖面对比课件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地震资料解释的基本概念与方法</a:t>
            </a:r>
            <a:endParaRPr/>
          </a:p>
        </p:txBody>
      </p:sp>
      <p:sp>
        <p:nvSpPr>
          <p:cNvPr id="11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地震资料的来源与类型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地震资料的来源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地震仪记录的地震波数据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地表地震观测站的数据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地震探测雷达数据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地震资料的类型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地震波形数据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地震频谱数据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地震相干数据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地震波速度数据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地震资料解释的基本步骤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数据预处理与质量检查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层位标定与剖面对比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地震波特征分析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地层划分与地震反射界面识别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构造解释与地震地质关系分析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地震资料解释的基本方法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振动解析法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旅行时法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谱分析法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合成地震记录法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地震资料解释的基本步骤与方法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地震资料解释中的常见问题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地震资料信噪比低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地震波速度异常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地震反射界面复杂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多解性问题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提高地震仪的灵敏度与信噪比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改进地震数据处理方法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利用地震波速度异常信息揭示地下结构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结合其他地球物理方法进行综合解释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地震资料解释中的常见问题及解决方案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层位标定的基本原理与方法</a:t>
            </a:r>
            <a:endParaRPr/>
          </a:p>
        </p:txBody>
      </p:sp>
      <p:sp>
        <p:nvSpPr>
          <p:cNvPr id="18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8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层位标定的概念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通过地震波旅行时或速度信息将地震数据映射到地下地层界面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确定地震反射层的准确位置和厚度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层位标定的意义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提高地震资料解释的准确性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有助于地震波速度结构的分析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为地震勘探提供地层信息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层位标定的概念与意义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层位标定的基本原理与方法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层位标定的基本原理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旅行时法：利用地震波在地下地层中的传播时间进行层位标定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速度法：利用地震波在地下地层中的传播速度进行层位标定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层位标定的基本方法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拾取地震波旅行时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计算地震波速度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插值与平滑处理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确定层位标定结果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地震波旅行时拾取与层位标定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地震波速度计算与层位标定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层位标定结果对比与分析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层位标定方法的适用性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层位标定结果的可靠性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层位标定误差分析与控制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层位标定实例分析与讨论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剖面对比的基本概念与方法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剖面对比的概念与意义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剖面对比的概念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将不同时间或不同地点的地震剖面进行对比分析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以揭示地下地层的空间分布与变化特征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剖面对比的意义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提高地震资料解释的准确性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有助于地震地质研究的深入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为地震勘探提供地层信息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https://d.book118.com/918046071121006037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地震资料解释-层位标定和剖面对比课件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2024-09-17T18:17:07.330</cp:lastPrinted>
  <dcterms:created xsi:type="dcterms:W3CDTF">2024-09-17T10:17:07Z</dcterms:created>
  <dcterms:modified xsi:type="dcterms:W3CDTF">2024-09-17T10:17:09Z</dcterms:modified>
</cp:coreProperties>
</file>