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50712-99AB-4979-A174-F0B43143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706A0-77F1-4EA3-B84F-3ABD0447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FC93E-D4A0-4FA2-A5B8-4A39A0D28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4F9AA-25D2-4F77-9C0E-BD1062DC2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3639F2-62D1-4FFB-B41F-19D528FFB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CA8C2-1EC5-497F-A8FC-905393F9C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8E4FC9-39C1-4DF5-8546-3058BC02F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DA17A-20EF-4187-8D82-75DC1CF64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7F567-DFBB-49DA-AE6F-4FBE05386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2D5AE-FB92-4E3E-9710-1FFE8A02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D0085-2E1B-4C60-A584-A2ED56941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70411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财务管理部工作总结财务工作总结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工作成果与业绩总览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预算管理及执行情况分析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资金管理优化与风险防范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会计核算规范与报表质量提升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成本费用控制及效益评估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税务筹划合规性审查及风险防范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工作成果与业绩总览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通过积极拓展市场、提高产品质量和服务水平，实现了营业收入的稳步增长，达到了年初设定的目标。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通过精细化管理、采购策略优化等措施，有效控制了成本支出，提高了公司的盈利水平。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通过加强应收账款管理、合理安排资金支付计划等措施，确保了公司现金流的稳健运行。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本年度主要财务指标完成情况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60" b="4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重大财务项目推进及成果展示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投资项目分析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对多个潜在投资项目进行了深入的市场调研和财务分析，为公司决策提供了有力支持。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融资策略制定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根据公司的资金需求和市场环境，制定了合理的融资策略，成功筹集了所需资金。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财务报告编制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按照相关法规和公司内部要求，编制了准确、完整的财务报告，为投资者和监管部门提供了透明、可靠的信息。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对部门内部的工作流程进行了梳理和优化，提高了工作效率和质量。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通过内部培训、外部引进等方式，提升了团队成员的专业素养和综合能力，增强了团队的凝聚力和战斗力。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部门间协作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积极与其他部门沟通协调，确保了公司各项工作的顺利进行。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33" r="8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团队协作与部门建设成果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预算管理及执行情况分析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对预算编制的全流程进行细致梳理，包括预算目标设定、预算编制方法选择、预算编制时间安排等。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预算编制流程梳理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708" r="3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预算编制参与人员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预算编制结果评价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明确参与预算编制的各部门职责，加强部门间的沟通与协作，确保预算编制的顺利进行。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对预算编制的结果进行客观评价，分析预算的合理性和可行性，为后续预算执行提供指导。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预算编制过程回顾与总结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预算调整策略制定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根据预算执行过程中的实际情况，制定预算调整策略，对预算进行合理调整，确保预算与实际需求的匹配。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预算执行结果反馈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定期向相关部门反馈预算执行结果，促进部门间的沟通和协作，共同推进预算的顺利执行。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预算执行实时监控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建立预算执行实时监控机制，及时掌握各预算项目的执行情况，确保预算按计划进行。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667" r="3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差异原因分析及改进措施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针对预算与实际支出的差异原因进行深入分析，提出相应的改进措施和建议，优化预算管理流程和方法。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支出数据统计与整理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对实际支出数据进行详细统计和整理，确保数据的准确性和完整性。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预算与实际支出对比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将实际支出与预算进行对比分析，找出差异原因，为后续预算编制和执行提供改进建议。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预算与实际支出对比分析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资金管理优化与风险防范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通过银行贷款、发行债券、股权融资等多种方式筹措资金，降低融资成本，优化债务结构。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资金筹措多元化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建立科学的资金调度模型，实时监控资金流向，确保资金高效、安全地运转。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资金调度精细化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根据企业战略和市场需求，制定资金运用计划，提高资金使用效率，支持企业业务发展。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资金运用策略化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资金筹措、调度及运用策略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风险控制机制完善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建立健全风险控制机制，包括风险识别、评估、预警和应对等环节，确保企业资金安全。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风险防范意识强化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加强员工风险防范意识培训，提高全员风险防范意识和能力。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现金流预测准确性提升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运用先进的预测模型和方法，提高现金流预测的准确性和时效性，为企业决策提供有力支持。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现金流预测与风险控制措施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密切关注金融市场动态，分析市场趋势，为企业决策提供市场依据。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根据市场变化和企业需求，适时调整投资组合，降低投资风险，提高投资收益。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积极运用金融衍生工具等风险管理手段，对冲市场风险，保障企业稳健经营。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风险管理工具运用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应对金融市场波动的策略调整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会计核算规范与报表质量提升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https://d.book118.com/918047041132006031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2024-09-08T23:05:39.452</cp:lastPrinted>
  <dcterms:created xsi:type="dcterms:W3CDTF">2024-09-08T15:05:39Z</dcterms:created>
  <dcterms:modified xsi:type="dcterms:W3CDTF">2024-09-08T15:05:41Z</dcterms:modified>
</cp:coreProperties>
</file>