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A2241-B85C-4AAE-AB4A-DBCFFC1B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C4AEC-405F-4E89-A35D-FF7EDDFAB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EB48E-E458-4479-85FC-88BEFBC3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96DBB-AE97-4E2C-AD2C-E6D5A01B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AA69B6-E837-409B-A42B-C0CE9E1A8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84217-D4B9-49DF-BDA2-7C406AEFA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C90DC4-C1E9-490C-A869-6048A1C11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E00B4-BF88-4EEB-BDC2-E084245BB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0D5FE-F737-48A4-9D9F-73524AC5D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18B35-F049-4995-8444-D21C4108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A22E5-3492-48B9-86D7-4E31F7A9E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001413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右位心护理查房PPT\n## 1.右位心的定义与概述\n### 1.1右位心的定义及其成因\n### 1.2右位心对机体的影响\n### 1.3右位心的诊断方法与标准\n## 2.右位心患者的护理需求分析\n### 2.1右位心患者的基本护理需求\n### 2.2右位心患者的心理护理需求\n### 2.3右位心患者的生活护理需求\n## 3.右位心患者的护理措施与实践\n### 3.1右位心患者的基本护理措施\n### 3.2右位心患者的心理护理措施\n### 3.3右位心患者的生活护理措施\n## 4.右位心患者的健康教育\n### 4.1右位心患者健康教育的重要性\n### 4.2右位心患者健康教育的内容与方法\n### 4.3右位心患者健康教育的效果评估\n## 5.右位心护理查房的质量控制与持续改进\n### 5.1右位心护理查房的质量控制标准\n### 5.2右位心护理查房的持续改进策略\n### 5.3右位心护理查房的效果评价与反馈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右位心护理查房PPT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右位心的定义与概述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右位心是指心脏在胸腔中的位置偏右</a:t>
                </a:r>
                <a:endParaRPr/>
              </a:p>
            </p:txBody>
          </p:sp>
          <p:sp>
            <p:nvSpPr>
              <p:cNvPr id="1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90%的右位心是由于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胎儿发育过程中心脏转位异常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少数右位心患者是由于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先天性心脏病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胸部外伤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引起的</a:t>
                </a:r>
                <a:endParaRPr/>
              </a:p>
            </p:txBody>
          </p:sp>
        </p:grpSp>
        <p:grpSp>
          <p:nvGrpSpPr>
            <p:cNvPr id="18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右位心的分类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镜像右位心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：心脏各房室结构正常，但位置相反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功能性右位心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：心脏结构正常，但由于其他原因（如肺部疾病）导致心脏移位至右侧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右位心的临床表现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常见的症状包括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等并发症</a:t>
                </a:r>
                <a:endParaRPr/>
              </a:p>
            </p:txBody>
          </p:sp>
        </p:grpSp>
      </p:grpSp>
      <p:pic>
        <p:nvPicPr>
          <p:cNvPr id="18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右位心的定义及其成因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右位心对循环系统的影响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影响血液流动方向，导致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充血性心力衰竭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的发生风险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右位心对呼吸系统的影响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肺部充血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，加重呼吸困难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容易发生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</a:t>
                </a:r>
                <a:endParaRPr/>
              </a:p>
            </p:txBody>
          </p:sp>
        </p:grpSp>
        <p:grpSp>
          <p:nvGrpSpPr>
            <p:cNvPr id="20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右位心对其他器官的影响</a:t>
                </a:r>
                <a:endParaRPr/>
              </a:p>
            </p:txBody>
          </p:sp>
          <p:sp>
            <p:nvSpPr>
              <p:cNvPr id="2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等器官的血液循环，导致功能受损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，影响身体发育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右位心对机体的影响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：显示心脏位置异常，有助于确诊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：观察心脏在胸腔中的位置，判断右位心的类型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超声心动图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：了解心脏结构和功能，排除其他心脏病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根据心脏在胸腔中的位置、各房室结构及功能异常进行诊断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结合患者的临床表现和辅助检查结果进行综合判断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右位心的诊断方法与标准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右位心患者的护理需求分析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观察生命体征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等指标，及时发现异常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肤色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等，评估循环系统状况</a:t>
                </a:r>
                <a:endParaRPr/>
              </a:p>
            </p:txBody>
          </p:sp>
          <p:sp>
            <p:nvSpPr>
              <p:cNvPr id="23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保持舒适体位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根据患者病情选择合适的体位，减轻心脏负担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尽量避免患者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剧烈活动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，防止心脏负荷过重</a:t>
                </a:r>
                <a:endParaRPr/>
              </a:p>
            </p:txBody>
          </p:sp>
          <p:sp>
            <p:nvSpPr>
              <p:cNvPr id="23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合理饮食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低盐、低脂、低胆固醇饮食，减轻心脏负担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控制水分摄入，避免加重肺部充血</a:t>
                </a:r>
                <a:endParaRPr/>
              </a:p>
            </p:txBody>
          </p:sp>
          <p:sp>
            <p:nvSpPr>
              <p:cNvPr id="23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右位心患者的基本护理需求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焦虑与恐惧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缺乏疾病相关知识，担心疾病预后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对治疗和护理措施产生恐惧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孤独与无助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疾病影响日常生活和工作，导致社交受限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缺乏家人和朋友的支持和理解</a:t>
                </a:r>
                <a:endParaRPr/>
              </a:p>
            </p:txBody>
          </p:sp>
          <p:pic>
            <p:nvPicPr>
              <p:cNvPr id="2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信息需求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需要了解疾病相关知识、治疗方法和预后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希望得到专业医护人员的指导和帮助</a:t>
                </a:r>
                <a:endParaRPr/>
              </a:p>
            </p:txBody>
          </p:sp>
          <p:pic>
            <p:nvPicPr>
              <p:cNvPr id="2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右位心患者的心理护理需求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疾病导致体力下降，影响日常生活自理能力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需要他人的帮助进行日常生活照顾</a:t>
                </a:r>
                <a:endParaRPr/>
              </a:p>
            </p:txBody>
          </p:sp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生活自理能力下降</a:t>
                </a:r>
                <a:endParaRPr/>
              </a:p>
            </p:txBody>
          </p:sp>
        </p:grpSp>
        <p:grpSp>
          <p:nvGrpSpPr>
            <p:cNvPr id="26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需要调整工作和生活方式，减轻心脏负担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学习如何在生活中应对右位心带来的困扰和挑战</a:t>
                </a:r>
                <a:endParaRPr/>
              </a:p>
            </p:txBody>
          </p:sp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适应生活方式的改变</a:t>
                </a:r>
                <a:endParaRPr/>
              </a:p>
            </p:txBody>
          </p:sp>
        </p:grpSp>
        <p:grpSp>
          <p:nvGrpSpPr>
            <p:cNvPr id="26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需要了解如何预防疾病的复发和并发症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学习如何自我监测病情，及时发现异常</a:t>
                </a:r>
                <a:endParaRPr/>
              </a:p>
            </p:txBody>
          </p:sp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健康教育需求</a:t>
                </a:r>
                <a:endParaRPr/>
              </a:p>
            </p:txBody>
          </p:sp>
        </p:grpSp>
      </p:grpSp>
      <p:pic>
        <p:nvPicPr>
          <p:cNvPr id="27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右位心患者的生活护理需求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右位心患者的护理措施与实践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https://d.book118.com/918050014137006046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右位心护理查房PPT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2024-09-27T23:10:25.539</cp:lastPrinted>
  <dcterms:created xsi:type="dcterms:W3CDTF">2024-09-27T15:10:25Z</dcterms:created>
  <dcterms:modified xsi:type="dcterms:W3CDTF">2024-09-27T15:10:27Z</dcterms:modified>
</cp:coreProperties>
</file>