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432EA9D-2956-4BE8-ABD4-87065B692D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094F2E-B9BF-454B-9F4D-753CE1CC31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A93A073-132F-4F30-A6D2-EDEC04719E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3A53B1A-459F-4234-B813-C5EF3FBE75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B711575-F165-4A7E-93D8-0DCCAEFA27D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3E0B23D-9BF6-4D26-A57B-9FC8F61E037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68F34A4-E6A3-4796-9ADA-8A3A4A5F0A3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C86B47-DA42-4963-BC49-85BA444A9C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5F4757-F14E-4878-958A-D02D95E6BE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7C3395-C1F2-430A-AD9A-608036B713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E24118-8BB9-407C-9C9F-6930B44AEE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8050050032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低价商品市场发展趋势与展望</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低价商品市场需求持续增长
 消费者对性价比关注度提升
 线上低价商品交易快速发展
 跨境电商助推低价商品流通
 社交媒体对低价商品营销影响较大
 品牌化和差异化成为竞争优势
 可持续发展成为重要考虑因素
 低价商品市场前景广阔</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低价商品市场需求持续增长</a:t>
            </a:r>
          </a:p>
        </p:txBody>
      </p:sp>
      <p:sp>
        <p:nvSpPr>
          <p:cNvPr id="3" name="Subtitle 2"/>
          <p:cNvSpPr>
            <a:spLocks noGrp="1"/>
          </p:cNvSpPr>
          <p:nvPr>
            <p:ph type="subTitle" idx="1"/>
          </p:nvPr>
        </p:nvSpPr>
        <p:spPr/>
        <p:txBody>
          <a:bodyPr/>
          <a:lstStyle/>
          <a:p>
            <a:r>
              <a:t>低价商品市场发展趋势与展望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低价商品市场需求持续增长</a:t>
            </a:r>
          </a:p>
        </p:txBody>
      </p:sp>
      <p:sp>
        <p:nvSpPr>
          <p:cNvPr id="3" name="Text Placeholder 2"/>
          <p:cNvSpPr>
            <a:spLocks noGrp="1"/>
          </p:cNvSpPr>
          <p:nvPr>
            <p:ph type="body" idx="1"/>
          </p:nvPr>
        </p:nvSpPr>
        <p:spPr/>
        <p:txBody>
          <a:bodyPr/>
          <a:lstStyle/>
          <a:p>
            <a:r>
              <a:t>经济实力提升，消费需求升级</a:t>
            </a:r>
          </a:p>
        </p:txBody>
      </p:sp>
      <p:sp>
        <p:nvSpPr>
          <p:cNvPr id="4" name="Content Placeholder 3"/>
          <p:cNvSpPr>
            <a:spLocks noGrp="1"/>
          </p:cNvSpPr>
          <p:nvPr>
            <p:ph sz="half" idx="2"/>
          </p:nvPr>
        </p:nvSpPr>
        <p:spPr/>
        <p:txBody>
          <a:bodyPr/>
          <a:lstStyle/>
          <a:p>
            <a:r>
              <a:t>1.随着经济的快速发展，居民收入水平不断提高，消费能力不断增强。低价商品市场需求持续增长，消费者对商品价格的敏感性降低，更愿意为高性价比商品买单。</a:t>
            </a:r>
          </a:p>
          <a:p>
            <a:r>
              <a:t>2.消费升级趋势明显，消费者对商品质量、款式、品牌等方面的要求不断提高。低价商品市场中，高品质、高性价比的商品更受消费者青睐。</a:t>
            </a:r>
          </a:p>
          <a:p>
            <a:r>
              <a:t>3.消费者对个性化和差异化的产品需求不断增加。低价商品市场中，能够满足消费者个性化需求的产品更受欢迎。</a:t>
            </a:r>
          </a:p>
        </p:txBody>
      </p:sp>
      <p:sp>
        <p:nvSpPr>
          <p:cNvPr id="5" name="Text Placeholder 4"/>
          <p:cNvSpPr>
            <a:spLocks noGrp="1"/>
          </p:cNvSpPr>
          <p:nvPr>
            <p:ph type="body" idx="3"/>
          </p:nvPr>
        </p:nvSpPr>
        <p:spPr/>
        <p:txBody>
          <a:bodyPr/>
          <a:lstStyle/>
          <a:p>
            <a:r>
              <a:t>互联网普及，电商发展迅速</a:t>
            </a:r>
          </a:p>
        </p:txBody>
      </p:sp>
      <p:sp>
        <p:nvSpPr>
          <p:cNvPr id="6" name="Content Placeholder 5"/>
          <p:cNvSpPr>
            <a:spLocks noGrp="1"/>
          </p:cNvSpPr>
          <p:nvPr>
            <p:ph sz="half" idx="4"/>
          </p:nvPr>
        </p:nvSpPr>
        <p:spPr/>
        <p:txBody>
          <a:bodyPr/>
          <a:lstStyle/>
          <a:p>
            <a:r>
              <a:t>1.互联网的普及和电商的快速发展，为低价商品市场带来了新的销售渠道。消费者可以通过电商平台购买到种类繁多的低价商品，而且价格往往比实体店更优惠。</a:t>
            </a:r>
          </a:p>
          <a:p>
            <a:r>
              <a:t>2.电商平台的便捷性和物流配送的快速发展，使得消费者可以轻松地购买到来自不同地区和国家的低价商品。这极大地拓宽了低价商品市场的消费人群。</a:t>
            </a:r>
          </a:p>
          <a:p>
            <a:r>
              <a:t>3.电商平台上的消费者评论和评价，有助于消费者了解商品的质量和口碑。这增加了消费者对低价商品的信任度，从而带动了低价商品销量的增长。</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低价商品市场需求持续增长</a:t>
            </a:r>
          </a:p>
        </p:txBody>
      </p:sp>
      <p:sp>
        <p:nvSpPr>
          <p:cNvPr id="3" name="Text Placeholder 2"/>
          <p:cNvSpPr>
            <a:spLocks noGrp="1"/>
          </p:cNvSpPr>
          <p:nvPr>
            <p:ph type="body" idx="1"/>
          </p:nvPr>
        </p:nvSpPr>
        <p:spPr/>
        <p:txBody>
          <a:bodyPr/>
          <a:lstStyle/>
          <a:p>
            <a:r>
              <a:t>跨境电商兴起，全球贸易便利化</a:t>
            </a:r>
          </a:p>
        </p:txBody>
      </p:sp>
      <p:sp>
        <p:nvSpPr>
          <p:cNvPr id="4" name="Content Placeholder 3"/>
          <p:cNvSpPr>
            <a:spLocks noGrp="1"/>
          </p:cNvSpPr>
          <p:nvPr>
            <p:ph sz="half" idx="2"/>
          </p:nvPr>
        </p:nvSpPr>
        <p:spPr/>
        <p:txBody>
          <a:bodyPr/>
          <a:lstStyle/>
          <a:p>
            <a:r>
              <a:t>1.跨境电商的兴起，使得消费者可以轻松地购买到来自不同国家的低价商品。这极大地拓宽了低价商品市场的消费人群。</a:t>
            </a:r>
          </a:p>
          <a:p>
            <a:r>
              <a:t>2.政府对跨境电商的支持力度不断加大，跨境电商的政策环境不断完善。这为跨境电商的发展创造了良好的条件，也为低价商品市场的发展提供了新的机遇。</a:t>
            </a:r>
          </a:p>
          <a:p>
            <a:r>
              <a:t>3.全球贸易便利化的发展，使得跨境电商的物流配送更加高效和便捷。这降低了跨境电商的物流成本，也为低价商品市场的全球化发展提供了基础。</a:t>
            </a:r>
          </a:p>
        </p:txBody>
      </p:sp>
      <p:sp>
        <p:nvSpPr>
          <p:cNvPr id="5" name="Text Placeholder 4"/>
          <p:cNvSpPr>
            <a:spLocks noGrp="1"/>
          </p:cNvSpPr>
          <p:nvPr>
            <p:ph type="body" idx="3"/>
          </p:nvPr>
        </p:nvSpPr>
        <p:spPr/>
        <p:txBody>
          <a:bodyPr/>
          <a:lstStyle/>
          <a:p>
            <a:r>
              <a:t>技术进步，生产成本下降</a:t>
            </a:r>
          </a:p>
        </p:txBody>
      </p:sp>
      <p:sp>
        <p:nvSpPr>
          <p:cNvPr id="6" name="Content Placeholder 5"/>
          <p:cNvSpPr>
            <a:spLocks noGrp="1"/>
          </p:cNvSpPr>
          <p:nvPr>
            <p:ph sz="half" idx="4"/>
          </p:nvPr>
        </p:nvSpPr>
        <p:spPr/>
        <p:txBody>
          <a:bodyPr/>
          <a:lstStyle/>
          <a:p>
            <a:r>
              <a:t>1.随着技术的进步，生产效率不断提高，生产成本不断下降。这使得低价商品的生产成本降低，进而带动了低价商品价格的下降。</a:t>
            </a:r>
          </a:p>
          <a:p>
            <a:r>
              <a:t>2.新材料、新工艺的应用，使得低价商品的质量不断提高。这增强了消费者对低价商品的信心，也带动了低价商品销量的增长。</a:t>
            </a:r>
          </a:p>
          <a:p>
            <a:r>
              <a:t>3.自动化和智能化的发展，使得低价商品的生产过程更加高效和节能。这进一步降低了生产成本，也为低价商品市场的健康发展提供了支撑。</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低价商品市场需求持续增长</a:t>
            </a:r>
          </a:p>
        </p:txBody>
      </p:sp>
      <p:sp>
        <p:nvSpPr>
          <p:cNvPr id="3" name="Text Placeholder 2"/>
          <p:cNvSpPr>
            <a:spLocks noGrp="1"/>
          </p:cNvSpPr>
          <p:nvPr>
            <p:ph type="body" idx="1"/>
          </p:nvPr>
        </p:nvSpPr>
        <p:spPr/>
        <p:txBody>
          <a:bodyPr/>
          <a:lstStyle/>
          <a:p>
            <a:r>
              <a:t>竞争加剧，市场格局变化</a:t>
            </a:r>
          </a:p>
        </p:txBody>
      </p:sp>
      <p:sp>
        <p:nvSpPr>
          <p:cNvPr id="4" name="Content Placeholder 3"/>
          <p:cNvSpPr>
            <a:spLocks noGrp="1"/>
          </p:cNvSpPr>
          <p:nvPr>
            <p:ph sz="half" idx="2"/>
          </p:nvPr>
        </p:nvSpPr>
        <p:spPr/>
        <p:txBody>
          <a:bodyPr/>
          <a:lstStyle/>
          <a:p>
            <a:r>
              <a:t>1.随着低价商品市场需求的不断增长，市场竞争日益激烈。低价商品市场的竞争主要集中在价格、质量、款式、品牌等方面。</a:t>
            </a:r>
          </a:p>
          <a:p>
            <a:r>
              <a:t>2.低价商品市场的竞争格局不断变化，新的品牌和企业不断涌现。这些新品牌和企业凭借着产品质量、价格优势、营销策略等，在市场上占据了一席之地。</a:t>
            </a:r>
          </a:p>
          <a:p>
            <a:r>
              <a:t>3.低价商品市场的竞争加剧，使得消费者拥有了更多的选择。消费者可以根据自己的喜好和需求，选择最适合自己的低价商品。</a:t>
            </a:r>
          </a:p>
        </p:txBody>
      </p:sp>
      <p:sp>
        <p:nvSpPr>
          <p:cNvPr id="5" name="Text Placeholder 4"/>
          <p:cNvSpPr>
            <a:spLocks noGrp="1"/>
          </p:cNvSpPr>
          <p:nvPr>
            <p:ph type="body" idx="3"/>
          </p:nvPr>
        </p:nvSpPr>
        <p:spPr/>
        <p:txBody>
          <a:bodyPr/>
          <a:lstStyle/>
          <a:p>
            <a:r>
              <a:t>消费观念转变，理性消费盛行</a:t>
            </a:r>
          </a:p>
        </p:txBody>
      </p:sp>
      <p:sp>
        <p:nvSpPr>
          <p:cNvPr id="6" name="Content Placeholder 5"/>
          <p:cNvSpPr>
            <a:spLocks noGrp="1"/>
          </p:cNvSpPr>
          <p:nvPr>
            <p:ph sz="half" idx="4"/>
          </p:nvPr>
        </p:nvSpPr>
        <p:spPr/>
        <p:txBody>
          <a:bodyPr/>
          <a:lstStyle/>
          <a:p>
            <a:r>
              <a:t>1.随着消费观念的转变，消费者变得更加理性。消费者在购买低价商品时，更加注重商品的质量、性价比和实用性。</a:t>
            </a:r>
          </a:p>
          <a:p>
            <a:r>
              <a:t>2.消费者对低价商品的认知不断提高，他们意识到低价商品并不代表着低质量。消费者愿意为高性价比的低价商品买单。</a:t>
            </a:r>
          </a:p>
          <a:p>
            <a:r>
              <a:t>3.理性消费盛行，使得低价商品市场更加透明和规范。消费者可以更加容易地了解到低价商品的真实价格和质量。</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消费者对性价比关注度提升</a:t>
            </a:r>
          </a:p>
        </p:txBody>
      </p:sp>
      <p:sp>
        <p:nvSpPr>
          <p:cNvPr id="3" name="Subtitle 2"/>
          <p:cNvSpPr>
            <a:spLocks noGrp="1"/>
          </p:cNvSpPr>
          <p:nvPr>
            <p:ph type="subTitle" idx="1"/>
          </p:nvPr>
        </p:nvSpPr>
        <p:spPr/>
        <p:txBody>
          <a:bodyPr/>
          <a:lstStyle/>
          <a:p>
            <a:r>
              <a:t>低价商品市场发展趋势与展望</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消费者对性价比关注度提升</a:t>
            </a:r>
          </a:p>
        </p:txBody>
      </p:sp>
      <p:sp>
        <p:nvSpPr>
          <p:cNvPr id="3" name="Text Placeholder 2"/>
          <p:cNvSpPr>
            <a:spLocks noGrp="1"/>
          </p:cNvSpPr>
          <p:nvPr>
            <p:ph type="body" idx="1"/>
          </p:nvPr>
        </p:nvSpPr>
        <p:spPr/>
        <p:txBody>
          <a:bodyPr/>
          <a:lstStyle/>
          <a:p>
            <a:r>
              <a:t>消费者对性价比关注度提升</a:t>
            </a:r>
          </a:p>
        </p:txBody>
      </p:sp>
      <p:sp>
        <p:nvSpPr>
          <p:cNvPr id="4" name="Content Placeholder 3"/>
          <p:cNvSpPr>
            <a:spLocks noGrp="1"/>
          </p:cNvSpPr>
          <p:nvPr>
            <p:ph sz="half" idx="2"/>
          </p:nvPr>
        </p:nvSpPr>
        <p:spPr/>
        <p:txBody>
          <a:bodyPr/>
          <a:lstStyle/>
          <a:p>
            <a:r>
              <a:t>1. 消费者对价格敏感度增强：随着经济形势的不确定性和收入增长的放缓，消费者变得更加注重价格，他们更倾向于选择价格合理、性价比高的商品。</a:t>
            </a:r>
          </a:p>
          <a:p>
            <a:r>
              <a:t>2. 消费者对质量要求提高：尽管消费者对价格敏感，但他们也对质量有更高的要求，他们希望购买的产品能够满足他们的需求，具有良好的质量和耐久性。</a:t>
            </a:r>
          </a:p>
          <a:p>
            <a:r>
              <a:t>3. 消费者对品牌认知度和信誉度的重视：消费者在购买低价商品时，更倾向于选择知名品牌或具有良好信誉的商家，他们认为这些品牌或商家更值得信赖，能够提供更好的质量和服务。</a:t>
            </a:r>
          </a:p>
        </p:txBody>
      </p:sp>
      <p:sp>
        <p:nvSpPr>
          <p:cNvPr id="5" name="Text Placeholder 4"/>
          <p:cNvSpPr>
            <a:spLocks noGrp="1"/>
          </p:cNvSpPr>
          <p:nvPr>
            <p:ph type="body" idx="3"/>
          </p:nvPr>
        </p:nvSpPr>
        <p:spPr/>
        <p:txBody>
          <a:bodyPr/>
          <a:lstStyle/>
          <a:p>
            <a:r>
              <a:t>消费者购买行为的改变</a:t>
            </a:r>
          </a:p>
        </p:txBody>
      </p:sp>
      <p:sp>
        <p:nvSpPr>
          <p:cNvPr id="6" name="Content Placeholder 5"/>
          <p:cNvSpPr>
            <a:spLocks noGrp="1"/>
          </p:cNvSpPr>
          <p:nvPr>
            <p:ph sz="half" idx="4"/>
          </p:nvPr>
        </p:nvSpPr>
        <p:spPr/>
        <p:txBody>
          <a:bodyPr/>
          <a:lstStyle/>
          <a:p>
            <a:r>
              <a:t>1. 消费者更倾向于在线购物：由于在线购物的便利性和价格竞争优势，消费者更倾向于在线购买低价商品，他们可以在网上货比三家，找到最优惠的价格。</a:t>
            </a:r>
          </a:p>
          <a:p>
            <a:r>
              <a:t>2. 消费者更愿意等待更长时间的交货时间：为了获得更低的价格，消费者更愿意等待更长时间的交货时间，他们认为这种等待是值得的。</a:t>
            </a:r>
          </a:p>
          <a:p>
            <a:r>
              <a:t>3. 消费者更倾向于购买二手商品：随着环保意识的增强和对可持续发展的关注，消费者更倾向于购买二手商品，他们认为这是减少浪费和保护环境的一种方式。</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线上低价商品交易快速发展</a:t>
            </a:r>
          </a:p>
        </p:txBody>
      </p:sp>
      <p:sp>
        <p:nvSpPr>
          <p:cNvPr id="3" name="Subtitle 2"/>
          <p:cNvSpPr>
            <a:spLocks noGrp="1"/>
          </p:cNvSpPr>
          <p:nvPr>
            <p:ph type="subTitle" idx="1"/>
          </p:nvPr>
        </p:nvSpPr>
        <p:spPr/>
        <p:txBody>
          <a:bodyPr/>
          <a:lstStyle/>
          <a:p>
            <a:r>
              <a:t>低价商品市场发展趋势与展望</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线上低价商品交易快速发展</a:t>
            </a:r>
          </a:p>
        </p:txBody>
      </p:sp>
      <p:sp>
        <p:nvSpPr>
          <p:cNvPr id="3" name="Text Placeholder 2"/>
          <p:cNvSpPr>
            <a:spLocks noGrp="1"/>
          </p:cNvSpPr>
          <p:nvPr>
            <p:ph type="body" idx="1"/>
          </p:nvPr>
        </p:nvSpPr>
        <p:spPr/>
        <p:txBody>
          <a:bodyPr/>
          <a:lstStyle/>
          <a:p>
            <a:r>
              <a:t>线上低价商品交易模式创新</a:t>
            </a:r>
          </a:p>
        </p:txBody>
      </p:sp>
      <p:sp>
        <p:nvSpPr>
          <p:cNvPr id="4" name="Content Placeholder 3"/>
          <p:cNvSpPr>
            <a:spLocks noGrp="1"/>
          </p:cNvSpPr>
          <p:nvPr>
            <p:ph sz="half" idx="2"/>
          </p:nvPr>
        </p:nvSpPr>
        <p:spPr/>
        <p:txBody>
          <a:bodyPr/>
          <a:lstStyle/>
          <a:p>
            <a:r>
              <a:t>1. 线上低价商品交易平台不断涌现，如拼多多、云集、聚美优品等，这些平台通过团购、秒杀、限时抢购等营销模式，吸引了大量消费者。</a:t>
            </a:r>
          </a:p>
          <a:p>
            <a:r>
              <a:t>2. 社交电商平台的兴起，也为低价商品交易提供了新的渠道。消费者可以通过社交媒体平台，分享和购买低价商品，这使得低价商品的传播范围更广，购买更加便捷。</a:t>
            </a:r>
          </a:p>
          <a:p>
            <a:r>
              <a:t>3. 直播电商的快速发展，也为低价商品交易带来了新的机遇。消费者可以通过观看直播，了解商品的详细信息，并直接购买商品。这种购物方式更加直观和互动，也更能激发消费者的购买欲望。</a:t>
            </a:r>
          </a:p>
        </p:txBody>
      </p:sp>
      <p:sp>
        <p:nvSpPr>
          <p:cNvPr id="5" name="Text Placeholder 4"/>
          <p:cNvSpPr>
            <a:spLocks noGrp="1"/>
          </p:cNvSpPr>
          <p:nvPr>
            <p:ph type="body" idx="3"/>
          </p:nvPr>
        </p:nvSpPr>
        <p:spPr/>
        <p:txBody>
          <a:bodyPr/>
          <a:lstStyle/>
          <a:p>
            <a:r>
              <a:t>线上低价商品交易消费群体分析</a:t>
            </a:r>
          </a:p>
        </p:txBody>
      </p:sp>
      <p:sp>
        <p:nvSpPr>
          <p:cNvPr id="6" name="Content Placeholder 5"/>
          <p:cNvSpPr>
            <a:spLocks noGrp="1"/>
          </p:cNvSpPr>
          <p:nvPr>
            <p:ph sz="half" idx="4"/>
          </p:nvPr>
        </p:nvSpPr>
        <p:spPr/>
        <p:txBody>
          <a:bodyPr/>
          <a:lstStyle/>
          <a:p>
            <a:r>
              <a:t>1. 线上低价商品交易的消费群体主要集中在年轻一代，尤其是Z世代和千禧一代。这些消费者对价格敏感，追求性价比，同时他们也更加注重购物的便捷性和趣味性。</a:t>
            </a:r>
          </a:p>
          <a:p>
            <a:r>
              <a:t>2. 线上低价商品交易也吸引了部分中老年消费者。这些消费者对价格更加敏感，他们往往会货比三家，选择最优惠的商品。</a:t>
            </a:r>
          </a:p>
          <a:p>
            <a:r>
              <a:t>3. 线上低价商品交易的消费群体也在不断扩大，随着互联网的普及和物流运输的便利，越来越多的消费者开始接受线上购物的方式。</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线上低价商品交易快速发展</a:t>
            </a:r>
          </a:p>
        </p:txBody>
      </p:sp>
      <p:sp>
        <p:nvSpPr>
          <p:cNvPr id="3" name="Text Placeholder 2"/>
          <p:cNvSpPr>
            <a:spLocks noGrp="1"/>
          </p:cNvSpPr>
          <p:nvPr>
            <p:ph type="body" idx="1"/>
          </p:nvPr>
        </p:nvSpPr>
        <p:spPr/>
        <p:txBody>
          <a:bodyPr/>
          <a:lstStyle/>
          <a:p>
            <a:r>
              <a:t>线上低价商品交易的商品结构变化</a:t>
            </a:r>
          </a:p>
        </p:txBody>
      </p:sp>
      <p:sp>
        <p:nvSpPr>
          <p:cNvPr id="4" name="Content Placeholder 3"/>
          <p:cNvSpPr>
            <a:spLocks noGrp="1"/>
          </p:cNvSpPr>
          <p:nvPr>
            <p:ph sz="half" idx="2"/>
          </p:nvPr>
        </p:nvSpPr>
        <p:spPr/>
        <p:txBody>
          <a:bodyPr/>
          <a:lstStyle/>
          <a:p>
            <a:r>
              <a:t>1. 线上低价商品交易的商品结构正在发生变化，从传统的服饰、鞋帽等品类，扩展到日用品、家电、食品等品类。这主要是由于消费者的需求不断变化，以及线上购物平台的商品种类不断丰富。</a:t>
            </a:r>
          </a:p>
          <a:p>
            <a:r>
              <a:t>2. 线上低价商品交易中，品牌商品的占比也在不断增加。这主要是因为消费者对品牌的认知度和信任度越来越高，以及线上购物平台对品牌商品的扶持力度加大。</a:t>
            </a:r>
          </a:p>
          <a:p>
            <a:r>
              <a:t>3. 线上低价商品交易中，原创设计商品的占比也在不断增加。这主要是因为消费者对个性化和独特性的需求不断增加，以及线上购物平台对原创设计商品的扶持力度加大。</a:t>
            </a:r>
          </a:p>
        </p:txBody>
      </p:sp>
      <p:sp>
        <p:nvSpPr>
          <p:cNvPr id="5" name="Text Placeholder 4"/>
          <p:cNvSpPr>
            <a:spLocks noGrp="1"/>
          </p:cNvSpPr>
          <p:nvPr>
            <p:ph type="body" idx="3"/>
          </p:nvPr>
        </p:nvSpPr>
        <p:spPr/>
        <p:txBody>
          <a:bodyPr/>
          <a:lstStyle/>
          <a:p>
            <a:r>
              <a:t>线上低价商品交易的物流发展趋势</a:t>
            </a:r>
          </a:p>
        </p:txBody>
      </p:sp>
      <p:sp>
        <p:nvSpPr>
          <p:cNvPr id="6" name="Content Placeholder 5"/>
          <p:cNvSpPr>
            <a:spLocks noGrp="1"/>
          </p:cNvSpPr>
          <p:nvPr>
            <p:ph sz="half" idx="4"/>
          </p:nvPr>
        </p:nvSpPr>
        <p:spPr/>
        <p:txBody>
          <a:bodyPr/>
          <a:lstStyle/>
          <a:p>
            <a:r>
              <a:t>1. 线上低价商品交易的物流发展趋势之一是仓储配送一体化。这主要是因为线上低价商品交易平台需要快速发货，以满足消费者的需求。仓储配送一体化可以减少物流环节，提高物流效率。</a:t>
            </a:r>
          </a:p>
          <a:p>
            <a:r>
              <a:t>2. 线上低价商品交易的物流发展趋势之二是末端配送网络的完善。这主要是因为线上低价商品交易的消费群体广泛分布，需要完善的末端配送网络，才能保证商品的及时送达。</a:t>
            </a:r>
          </a:p>
          <a:p>
            <a:r>
              <a:t>3. 线上低价商品交易的物流发展趋势之三是物流成本的降低。这主要是因为线上低价商品交易平台需要控制成本，以保持价格优势。物流成本的降低可以提高线上低价商品交易平台的竞争力。</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线上低价商品交易快速发展</a:t>
            </a:r>
          </a:p>
        </p:txBody>
      </p:sp>
      <p:sp>
        <p:nvSpPr>
          <p:cNvPr id="3" name="Text Placeholder 2"/>
          <p:cNvSpPr>
            <a:spLocks noGrp="1"/>
          </p:cNvSpPr>
          <p:nvPr>
            <p:ph type="body" idx="1"/>
          </p:nvPr>
        </p:nvSpPr>
        <p:spPr/>
        <p:txBody>
          <a:bodyPr/>
          <a:lstStyle/>
          <a:p>
            <a:r>
              <a:t>线上低价商品交易的售后服务发展趋势</a:t>
            </a:r>
          </a:p>
        </p:txBody>
      </p:sp>
      <p:sp>
        <p:nvSpPr>
          <p:cNvPr id="4" name="Content Placeholder 3"/>
          <p:cNvSpPr>
            <a:spLocks noGrp="1"/>
          </p:cNvSpPr>
          <p:nvPr>
            <p:ph sz="half" idx="2"/>
          </p:nvPr>
        </p:nvSpPr>
        <p:spPr/>
        <p:txBody>
          <a:bodyPr/>
          <a:lstStyle/>
          <a:p>
            <a:r>
              <a:t>1. 线上低价商品交易的售后服务发展趋势之一是服务标准化。这主要是因为线上低价商品交易平台需要为消费者提供一致的服务体验。服务标准化可以提高售后服务质量，提高消费者的满意度。</a:t>
            </a:r>
          </a:p>
          <a:p>
            <a:r>
              <a:t>2. 线上低价商品交易的售后服务发展趋势之二是服务智能化。这主要是因为线上购物平台需要提高售后服务效率，降低售后服务成本。服务智能化可以实现自动化的售后服务处理，提高售后服务效率，降低售后服务成本。</a:t>
            </a:r>
          </a:p>
          <a:p>
            <a:r>
              <a:t>3. 线上低价商品交易的售后服务发展趋势之三是服务个性化。这主要是因为消费者对售后服务的需求差异很大。服务个性化可以满足不同消费者的售后服务需求，提高消费者的满意度。</a:t>
            </a:r>
          </a:p>
        </p:txBody>
      </p:sp>
      <p:sp>
        <p:nvSpPr>
          <p:cNvPr id="5" name="Text Placeholder 4"/>
          <p:cNvSpPr>
            <a:spLocks noGrp="1"/>
          </p:cNvSpPr>
          <p:nvPr>
            <p:ph type="body" idx="3"/>
          </p:nvPr>
        </p:nvSpPr>
        <p:spPr/>
        <p:txBody>
          <a:bodyPr/>
          <a:lstStyle/>
          <a:p>
            <a:r>
              <a:t>线上低价商品交易的未来发展展望</a:t>
            </a:r>
          </a:p>
        </p:txBody>
      </p:sp>
      <p:sp>
        <p:nvSpPr>
          <p:cNvPr id="6" name="Content Placeholder 5"/>
          <p:cNvSpPr>
            <a:spLocks noGrp="1"/>
          </p:cNvSpPr>
          <p:nvPr>
            <p:ph sz="half" idx="4"/>
          </p:nvPr>
        </p:nvSpPr>
        <p:spPr/>
        <p:txBody>
          <a:bodyPr/>
          <a:lstStyle/>
          <a:p>
            <a:r>
              <a:t>1. 线上低价商品交易的未来发展之一是市场规模的不断扩大。这主要是因为线上低价商品交易具有价格优势、商品种类丰富、购物便捷等优点，吸引了越来越多的消费者。</a:t>
            </a:r>
          </a:p>
          <a:p>
            <a:r>
              <a:t>2. 线上低价商品交易的未来发展之二是交易模式的不断创新。这主要是因为线上购物平台需要不断创新交易模式，以满足消费者的需求。交易模式的创新可以提高消费者的购物体验，提高线上购物平台的竞争力。</a:t>
            </a:r>
          </a:p>
          <a:p>
            <a:r>
              <a:t>3. 线上低价商品交易的未来发展之三是物流配送体系的不断完善。这主要是因为线上购物平台需要不断完善物流配送体系，以保证商品的及时送达。物流配送体系的不断完善可以提高消费者的满意度，提高线上购物平台的竞争力。</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跨境电商助推低价商品流通</a:t>
            </a:r>
          </a:p>
        </p:txBody>
      </p:sp>
      <p:sp>
        <p:nvSpPr>
          <p:cNvPr id="3" name="Subtitle 2"/>
          <p:cNvSpPr>
            <a:spLocks noGrp="1"/>
          </p:cNvSpPr>
          <p:nvPr>
            <p:ph type="subTitle" idx="1"/>
          </p:nvPr>
        </p:nvSpPr>
        <p:spPr/>
        <p:txBody>
          <a:bodyPr/>
          <a:lstStyle/>
          <a:p>
            <a:r>
              <a:t>低价商品市场发展趋势与展望</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跨境电商助推低价商品流通</a:t>
            </a:r>
          </a:p>
        </p:txBody>
      </p:sp>
      <p:sp>
        <p:nvSpPr>
          <p:cNvPr id="3" name="Text Placeholder 2"/>
          <p:cNvSpPr>
            <a:spLocks noGrp="1"/>
          </p:cNvSpPr>
          <p:nvPr>
            <p:ph type="body" idx="1"/>
          </p:nvPr>
        </p:nvSpPr>
        <p:spPr/>
        <p:txBody>
          <a:bodyPr/>
          <a:lstStyle/>
          <a:p>
            <a:r>
              <a:t>跨境电商推动作价商品流通</a:t>
            </a:r>
          </a:p>
        </p:txBody>
      </p:sp>
      <p:sp>
        <p:nvSpPr>
          <p:cNvPr id="4" name="Content Placeholder 3"/>
          <p:cNvSpPr>
            <a:spLocks noGrp="1"/>
          </p:cNvSpPr>
          <p:nvPr>
            <p:ph sz="half" idx="2"/>
          </p:nvPr>
        </p:nvSpPr>
        <p:spPr/>
        <p:txBody>
          <a:bodyPr/>
          <a:lstStyle/>
          <a:p>
            <a:r>
              <a:t>1. 跨境电商的发展为低价商品流通创造了新的渠道和模式,推动了低价商品市场的快速发展。跨境电商平台可以连接来自不同国家和地区的供应商和消费者,减少中间环节,降低交易成本,使消费者能够以更低的价格购买到来自海外的商品。此外,跨境电商平台还提供了便利的支付和物流服务,使消费者能够更轻松地购买海外商品。</a:t>
            </a:r>
          </a:p>
          <a:p>
            <a:r>
              <a:t>2. 跨境电商的兴起,也带动了低价商品市场向更高层次的发展。在传统零售市场中,低价商品往往被视为质量较差的商品,但随着跨境电商的发展,消费者对低价商品的质量要求也越来越高。为了满足消费者需求,许多跨境电商平台开始与优质的供应商合作,为消费者提供更高品质的低价商品。</a:t>
            </a:r>
          </a:p>
          <a:p>
            <a:r>
              <a:t>3. 跨境电商的发展,也带动了低价商品市场更加多元化。在跨境电商平台上,消费者可以买到来自不同国家和地区的各种各样的低价商品,这使得消费者能够有更多的选择。此外,跨境电商平台还提供了多种购物方式,消费者可以根据自己的需要选择不同的购物方式。</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https://d.book118.com/918050050032006035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15</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低价商品市场需求持续增长</vt:lpstr>
      <vt:lpstr> 低价商品市场需求持续增长</vt:lpstr>
      <vt:lpstr> 低价商品市场需求持续增长</vt:lpstr>
      <vt:lpstr> 低价商品市场需求持续增长</vt:lpstr>
      <vt:lpstr> 消费者对性价比关注度提升</vt:lpstr>
      <vt:lpstr> 消费者对性价比关注度提升</vt:lpstr>
      <vt:lpstr> 线上低价商品交易快速发展</vt:lpstr>
      <vt:lpstr> 线上低价商品交易快速发展</vt:lpstr>
      <vt:lpstr> 线上低价商品交易快速发展</vt:lpstr>
      <vt:lpstr> 线上低价商品交易快速发展</vt:lpstr>
      <vt:lpstr> 跨境电商助推低价商品流通</vt:lpstr>
      <vt:lpstr> 跨境电商助推低价商品流通</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2024-09-13T22:45:51.304</cp:lastPrinted>
  <dcterms:created xsi:type="dcterms:W3CDTF">2024-09-13T14:45:51Z</dcterms:created>
  <dcterms:modified xsi:type="dcterms:W3CDTF">2024-09-13T14:45:53Z</dcterms:modified>
</cp:coreProperties>
</file>