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6A84D-348A-4C7B-89E2-F4B57F451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9554A-B42B-45C0-A2C4-82217DF9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1ACA5-E35F-4150-AA1B-790E6634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01706-C77B-4AF1-A4D2-86BB2A6E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03F7B-D80A-4280-9BAE-7F5E4EBC1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3E0FB-5248-4FFE-93BF-15A8BBE64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28357-5E36-411D-9853-FB4E3DF4E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26F6C-7BE0-4DA0-B7E9-550391AD0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8A6C7-7C7F-4996-9155-8AE0EB90D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3B76B-7789-4983-9737-E900B9B87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6CEE3-D4E5-4D12-B901-3BE83A4F1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0052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学生科学实践和创新能力的培养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科学实践能力的培养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创新能力的培养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师资队伍与教学资源建设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制度保障与激励机制构建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随着科技的日新月异，培养学生的科学实践能力和创新精神成为教育的重要任务。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科学技术迅猛发展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现代社会对人才的需求从知识型向能力型、创新型转变，要求学生具备独立思考、解决问题的能力。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社会对人才的需求变化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适应时代发展，教育改革不断深化，强调学生实践能力和创新精神的培养。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教育改革的必然趋势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培养具有科学精神、实践能力和创新思维的全面发展的人才。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强调学生亲身参与实践活动，通过动手实践培养解决问题的能力。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鼓励学生勇于探索，敢于创新，培养创新思维和创新能力。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尊重学生的个性差异，提供多样化的实践和创新机会，让每个学生都能在原有基础上得到提高。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83" r="1918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科学实践能力的培养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实验教学体系建设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综合性实验课程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开设跨学科、多层次的综合性实验课程，引导学生掌握基本实验技能，培养综合分析和解决问题的能力。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创新性实验项目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鼓励学生自主选题、设计实验方案，开展创新性实验项目，培养创新思维和实践能力。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实验室开放与管理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加强实验室建设与管理，推动实验室资源共享，为学生提供更多实践机会。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科研训练计划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制定科研训练计划，引导学生参与课题研究，培养科研素养和独立解决问题的能力。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学术讲座与研讨会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邀请专家学者举办学术讲座、研讨会等活动，拓宽学生学术视野，激发创新思维。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学生学术成果展示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鼓励学生发表学术论文、申请专利等成果，组织学术成果展示活动，提升学生学术自信。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科研训练与学术活动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加强与社会企事业单位的合作，建立社会实践基地，为学生提供实践锻炼机会。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社会实践基地建设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社会实践成果评价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鼓励学生参加各类志愿服务活动，培养社会责任感和团队协作精神。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建立社会实践成果评价机制，对学生在社会实践中的表现和成果进行评价和奖励。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社会实践与志愿服务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创新能力的培养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通过头脑风暴、思维导图等方法，引导学生从多个角度思考问题，产生新的想法和解决方案。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教授学生如何对问题进行深入分析，评估不同解决方案的优缺点，提出合理的质疑和改进建议。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鼓励学生勇于尝试新的方法和技术，培养他们对新技术、新思想的敏感性和接纳能力。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开设创业教育相关课程，让学生了解创业的基本知识和技能，培养创业意识和创业精神。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创业教育课程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鼓励学生参与创新性实践项目，如科研项目、社会实践等，提供必要的指导和支持，让学生在实践中锻炼创新能力。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创新实践项目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为有意向创业的学生提供个性化的创业指导和服务，包括商业计划书撰写、创业团队组建、融资策略等。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创业指导与服务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创新创业教育与指导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定期举办学生创新成果展示活动，展示学生在科研、创新、创业等方面的优秀成果，鼓励学生互相学习和交流经验。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学科竞赛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组织学生参加各类学科竞赛，如数学建模、物理竞赛、化学竞赛等，激发学生的竞争意识和创新精神，提高学生的学科素养和综合能力。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鼓励学生参加学术会议和研讨会，与国内外同行进行学术交流和合作，拓宽学生的学术视野和创新能力。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333" r="17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学科竞赛与成果展示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https://d.book118.com/918050052043006031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2024-09-08T04:13:33.534</cp:lastPrinted>
  <dcterms:created xsi:type="dcterms:W3CDTF">2024-09-07T20:13:33Z</dcterms:created>
  <dcterms:modified xsi:type="dcterms:W3CDTF">2024-09-07T20:13:35Z</dcterms:modified>
</cp:coreProperties>
</file>