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3236E-1160-42C6-A061-0D0B3F874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49C92-D662-484E-9605-3AD290951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A22693-40C2-45A4-BA25-928C7F10B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2AE2EF-D78A-4500-AEEC-7B498D977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E66728-2ADE-4C25-9AAF-7CB1ECD6A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BBA9B4-8889-4E6F-87B0-6A368C49C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DFFFF2-1271-47E9-9C1F-E61548E96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4E22F3-1DA9-4059-90AB-40565353E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D70DD3-285E-4453-AFAC-C1AE8D5FD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2E852-C375-4AB0-A3FA-2EFF0EBDF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6D47F-C681-41A5-A83B-5F2B024CF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50111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操作PPT：吸痰技术\n## 1.吸痰的重要性及基本原理\n### 1.1吸痰在护理工作中的重要性\n### 1.2呼吸道分泌物的产生与危害\n### 1.3吸痰的基本原理和方法\n## 2.吸痰设备的选择与使用\n### 2.1吸痰设备种类及特点\n### 2.2吸痰设备的正确选择\n### 2.3吸痰设备的正确使用与维护\n## 3.吸痰操作前的评估与准备\n### 3.1患者病情评估与适应症\n### 3.2患者心理建设与沟通\n### 3.3吸痰操作所需物品与环境准备\n## 4.吸痰操作步骤与技巧\n### 4.1吸痰操作的标准步骤\n### 4.2吸痰操作的技巧与注意事项\n### 4.3吸痰操作的并发症预防与处理\n## 5.吸痰操作后的观察与护理\n### 5.1吸痰操作后的患者观察\n### 5.2吸痰操作后的护理措施\n### 5.3吸痰操作效果的评价与反馈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护理操作PPT：吸痰技术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吸痰的重要性及基本原理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6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保持呼吸道通畅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防止痰液堵塞呼吸道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减少肺部感染的风险</a:t>
                </a:r>
                <a:endParaRPr/>
              </a:p>
            </p:txBody>
          </p:sp>
          <p:pic>
            <p:nvPicPr>
              <p:cNvPr id="1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6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提高患者生活质量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减轻患者呼吸困难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改善患者睡眠和饮食</a:t>
                </a:r>
                <a:endParaRPr/>
              </a:p>
            </p:txBody>
          </p:sp>
          <p:pic>
            <p:nvPicPr>
              <p:cNvPr id="17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7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促进患者康复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有助于患者肺部功能的恢复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减少患者住院时间</a:t>
                </a:r>
                <a:endParaRPr/>
              </a:p>
            </p:txBody>
          </p:sp>
          <p:pic>
            <p:nvPicPr>
              <p:cNvPr id="17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吸痰在护理工作中的重要性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呼吸道分泌物的产生</a:t>
                </a:r>
                <a:endParaRPr/>
              </a:p>
            </p:txBody>
          </p:sp>
          <p:sp>
            <p:nvSpPr>
              <p:cNvPr id="1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呼吸道黏膜细胞分泌物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炎症反应产生的渗出液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感染病原体产生的脓性分泌物</a:t>
                </a:r>
                <a:endParaRPr/>
              </a:p>
            </p:txBody>
          </p:sp>
          <p:sp>
            <p:nvSpPr>
              <p:cNvPr id="18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呼吸道分泌物的危害</a:t>
                </a:r>
                <a:endParaRPr/>
              </a:p>
            </p:txBody>
          </p:sp>
          <p:sp>
            <p:nvSpPr>
              <p:cNvPr id="18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堵塞呼吸道，导致呼吸困难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增加肺部感染的风险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影响患者的生活质量和康复进程</a:t>
                </a:r>
                <a:endParaRPr/>
              </a:p>
            </p:txBody>
          </p:sp>
          <p:sp>
            <p:nvSpPr>
              <p:cNvPr id="19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呼吸道分泌物的产生与危害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吸痰的基本原理和方法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吸痰的基本原理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利用负压吸引原理，将呼吸道分泌物从气道内吸出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清除气道内的痰液，保持呼吸道通畅</a:t>
                </a:r>
                <a:endParaRPr/>
              </a:p>
            </p:txBody>
          </p:sp>
          <p:pic>
            <p:nvPicPr>
              <p:cNvPr id="2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吸痰的方法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人工吸痰法：借助吸痰管和负压设备，手动进行吸痰操作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机械吸痰法：使用电动吸痰器，设定负压大小和吸痰时间，进行自动化吸痰操作</a:t>
                </a:r>
                <a:endParaRPr/>
              </a:p>
            </p:txBody>
          </p:sp>
          <p:pic>
            <p:nvPicPr>
              <p:cNvPr id="2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9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吸痰设备的选择与使用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人工吸痰器</a:t>
                </a:r>
                <a:endParaRPr/>
              </a:p>
            </p:txBody>
          </p:sp>
          <p:sp>
            <p:nvSpPr>
              <p:cNvPr id="2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结构简单，易于操作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适用于意识清醒且能配合的患者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成本较低，经济实惠</a:t>
                </a:r>
                <a:endParaRPr/>
              </a:p>
            </p:txBody>
          </p:sp>
          <p:sp>
            <p:nvSpPr>
              <p:cNvPr id="2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电动吸痰器</a:t>
                </a:r>
                <a:endParaRPr/>
              </a:p>
            </p:txBody>
          </p:sp>
          <p:sp>
            <p:nvSpPr>
              <p:cNvPr id="2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功能齐全，吸痰效果好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可设定负压大小和吸痰时间，操作简便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适用于不同病情和年龄的患者</a:t>
                </a:r>
                <a:endParaRPr/>
              </a:p>
            </p:txBody>
          </p:sp>
          <p:sp>
            <p:nvSpPr>
              <p:cNvPr id="2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吸痰设备种类及特点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吸痰设备的正确选择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根据患者病情选择合适的吸痰设备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对于意识清醒且能配合的患者，可选择人工吸痰器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对于病情较重、痰液较多或不能配合的患者，可选择电动吸痰器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根据医院条件选择合适的吸痰设备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对于经济条件较差的地区，可选择人工吸痰器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对于经济条件较好的地区，可选择电动吸痰器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正确使用吸痰设备</a:t>
                </a:r>
                <a:endParaRPr/>
              </a:p>
            </p:txBody>
          </p:sp>
          <p:sp>
            <p:nvSpPr>
              <p:cNvPr id="2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按照操作规程进行吸痰操作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注意吸痰管的清洁和消毒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吸痰过程中密切观察患者病情变化</a:t>
                </a:r>
                <a:endParaRPr/>
              </a:p>
            </p:txBody>
          </p:sp>
          <p:sp>
            <p:nvSpPr>
              <p:cNvPr id="2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维护吸痰设备</a:t>
                </a:r>
                <a:endParaRPr/>
              </a:p>
            </p:txBody>
          </p:sp>
          <p:sp>
            <p:nvSpPr>
              <p:cNvPr id="2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定期检查吸痰设备的性能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清洁和消毒吸痰设备，防止交叉感染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妥善保管吸痰设备，保证设备完好</a:t>
                </a:r>
                <a:endParaRPr/>
              </a:p>
            </p:txBody>
          </p:sp>
          <p:sp>
            <p:nvSpPr>
              <p:cNvPr id="2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吸痰设备的正确使用与维护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吸痰操作前的评估与准备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患者病情评估与适应症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评估患者病情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了解患者的呼吸状况、痰液量、痰液性质等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评估患者的意识状态和配合程度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确定适应症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对于痰液较多、呼吸困难明显的患者，可进行吸痰操作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对于意识清醒且能配合的患者，可进行人工吸痰操作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https://d.book118.com/918050111042006037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护理操作PPT：吸痰技术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2024-09-17T00:51:14.630</cp:lastPrinted>
  <dcterms:created xsi:type="dcterms:W3CDTF">2024-09-16T16:51:14Z</dcterms:created>
  <dcterms:modified xsi:type="dcterms:W3CDTF">2024-09-16T16:51:16Z</dcterms:modified>
</cp:coreProperties>
</file>