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F398E-7DA7-4F93-A46E-76A3966AE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DE834-0426-4D80-B312-468E81ACA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91A5B-D3DE-4545-8D0A-AB5B0C32D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12676-1DF4-467B-AFC1-65FA7707D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08F415-A4E9-4EB8-830C-DFA24128D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B0317-7061-441E-9EC6-F8B97E647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4E758F-6B6A-4A5D-8AC7-929341449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C32BC-2C03-4165-811A-07317B2F4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A58F9-16A0-4B2D-A7E5-1BDBD1FB6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3EEC2-2B74-42B3-9912-2EE11749A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E31C2-5DE0-4B6D-8481-D770593A4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0125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娱乐场所管理的规章制度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娱乐场所管理概述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娱乐场所的卫生管理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娱乐场所的安全管理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娱乐场所的经营管理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娱乐场所的法律法规遵守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娱乐场所管理案例分析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娱乐场所管理概述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15" r="336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28" r="335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娱乐场所管理是指对各类娱乐场所的运营、安全、卫生等方面进行规范和管理的活动。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涉及面广、管理内容多样、安全要求高、卫生标准严格等。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保障消费者权益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规章制度能够规范娱乐场所的经营行为，保障消费者的合法权益，防止欺诈、不公平交易等情况的发生。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规章制度能够促使娱乐场所提高服务质量，提升消费者的消费体验，增强娱乐场所的竞争力。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维护社会秩序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规章制度能够维护社会秩序，防止娱乐场所成为违法犯罪的温床，保障社会的稳定和安全。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规章制度的制定应依据国家法律法规、行业标准和地方政府的有关规定，同时结合娱乐场所的实际情况。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制定依据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规章制度的制定应经过充分调研、征求意见、修改完善等程序，确保其科学性和合理性。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制定程序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292" r="19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规章制度制定后应严格执行，同时应接受政府有关部门和社会监督，不断改进和完善。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执行与监督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娱乐场所的卫生管理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确保娱乐场所整体环境整洁，无垃圾、污渍和异味。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场所环境卫生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定期对娱乐设施进行清洁、消毒，确保设施卫生安全。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员工需保持良好的个人卫生，定期进行健康检查，并持有健康证明。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卫生标准与规定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https://d.book118.com/918050125114006046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2024-09-27T17:48:11.994</cp:lastPrinted>
  <dcterms:created xsi:type="dcterms:W3CDTF">2024-09-27T09:48:12Z</dcterms:created>
  <dcterms:modified xsi:type="dcterms:W3CDTF">2024-09-27T09:48:14Z</dcterms:modified>
</cp:coreProperties>
</file>