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66E14-B87F-48A7-8453-280805E7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8C88D-FBD3-416A-A1BB-E2C04BD07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880D9-7046-438E-9900-CF4D3301D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38B5C-0DB3-44D5-869A-6C54B32CA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CBBCF0-4A69-4E35-9F2A-9D9215A6F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813B4-F16B-4E5A-B798-AFC2D6150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3075F-B747-48E7-9DD7-7B7483D46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4886D-4FA1-434F-8822-92F3BCD3E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CEC9E-9DAF-42DC-A43F-CA2BDA98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E832E-DD4A-4AEF-9F47-DBC8F98D8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6A37E-9B40-4864-9BC5-5F31CD52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1056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某品牌危机处理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品牌危机概述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品牌危机处理策略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品牌危机中的沟通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品牌危机后的恢复与提升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品牌危机概述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品牌危机是指由于某些突发事件或负面信息，导致品牌形象受到严重损害，消费者对品牌的信任度降低，进而影响品牌的市场表现和声誉。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品牌危机通常表现为产品质量问题、企业高管言行不当、媒体曝光负面新闻等。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品牌危机的影响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品牌危机可能导致消费者对品牌的信任度降低，从而减少购买意愿和忠诚度。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品牌危机可能对企业的财务状况产生负面影响，如销售额下降、市场份额缩减等。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品牌危机还可能对企业的声誉和形象造成长期损害，影响企业未来的发展。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这是品牌危机最常见的原因之一，如果产品质量不过关，会导致消费者对品牌的信任度降低。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企业高管言行不当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企业高管的言行举止可能会引发公众不满，进而影响品牌的形象和声誉。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媒体曝光负面新闻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媒体曝光负面新闻是品牌危机的一个重要原因，如环境污染、劳动权益问题等。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品牌危机发生的原因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品牌危机处理策略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50" r="10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建立快速响应团队，负责危机处理，确保信息传递及时、准确。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危机发生后，品牌应迅速作出反应，及时止损，避免事态扩大。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制定应急预案，确保在危机发生时能够迅速启动，进行危机应对。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在危机处理过程中，品牌应保持透明度，及时向公众披露相关信息。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042" r="120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坦诚面对问题，不隐瞒事实，勇于承担责任，赢得公众信任。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与媒体保持良好沟通，提供准确信息，避免信息误传和谣言扩散。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透明度与诚实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针对危机产生的影响，品牌应采取有效措施进行修复和恢复。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制定修复计划，包括对受损形象的修复、对受害者的赔偿等。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强化品牌建设，提升品牌形象和声誉，以恢复消费者信心。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修复与恢复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品牌应总结危机经验教训，加强预防措施，避免类似危机再次发生。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建立风险评估机制，及时发现潜在危机并进行预警。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提高品牌危机意识，加强员工培训，确保在危机发生时能够迅速应对。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品牌危机中的沟通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https://d.book118.com/918051056123006030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2024-09-07T10:17:34.984</cp:lastPrinted>
  <dcterms:created xsi:type="dcterms:W3CDTF">2024-09-07T02:17:35Z</dcterms:created>
  <dcterms:modified xsi:type="dcterms:W3CDTF">2024-09-07T02:17:37Z</dcterms:modified>
</cp:coreProperties>
</file>