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3BAE8-D5B3-4DBB-A500-276BFB8DB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32580-ABE8-499F-9C0C-3D9845DCA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80478-4876-4E1F-B188-D2CE6029E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AE90E-0179-44D8-8210-C7837AAC9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350B4C-4355-4FE5-BCD7-A00B62A5F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67D577-E0AE-498E-A152-D833BFE0B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A04F53-3E64-4D1E-A84D-42D29E977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1C4F5-FCC6-4196-A2B2-6B92E1889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44240-A163-4736-9A17-E325CD858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1322C-7A2C-4C52-B656-D240B0FF2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D743B-B055-42BC-8AD0-E153A054F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1073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动漫电影商业计划书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财务规划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团队介绍与组织结构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项目进度安排与里程碑事件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348" r="63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阐述本项目在市场中的机遇，如政策支持、技术创新等带来的市场发展空间。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动漫电影市场现状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分析当前动漫电影市场的规模、增长速度以及主要竞争对手情况。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受众群体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针对动漫电影的主要受众群体进行描述，包括年龄、性别、地域等方面的特征。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设定明确的票房收入目标，根据市场调研和预测进行制定。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票房收入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将观众满意度作为项目的重要目标，通过调查问卷、评分网站等途径获取观众反馈。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观众满意度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通过本项目的实施，提升公司在动漫电影领域的品牌影响力，为后续项目奠定基础。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强调动漫电影作为一种文化产品的价值，对于传承和弘扬优秀文化、促进文化交流具有重要意义。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分析动漫电影产业对于国家经济发展的贡献，如创造就业机会、拉动相关产业发展等。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阐述本项目对于提高国民文化素养、丰富人民群众精神文化生活等方面的社会效益。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根据行业报告和预测，预计动漫电影市场在未来几年内将持续增长，预计票房收入达到数十亿。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预计票房收入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动漫电影衍生品市场同样具有巨大潜力，包括玩具、服装、游戏等。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衍生品市场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核心观众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动漫电影的核心观众群体主要是年轻人和儿童，他们对动漫形象、奇幻故事和视觉效果有浓厚兴趣。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扩展观众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通过跨界合作和营销推广，可以吸引更广泛的观众群体，如家庭观众、学生群体等。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观众群体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当前市场上主要的动漫电影竞争者包括迪士尼、皮克斯、吉卜力等知名动画工作室。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通过独特的故事创意、视觉风格和市场营销策略，可以在竞争中脱颖而出。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主要竞争者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与其他产业进行跨界合作，如游戏、音乐、主题公园等，可以拓展动漫电影的商业模式和收入来源。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随着全球化的趋势，动漫电影市场逐渐呈现出全球化的特点，为国产动漫电影走向国际市场提供机遇。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随着技术的不断进步，如虚拟现实、增强现实等新技术将为动漫电影创作提供更多可能性。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奇幻、冒险、动作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全年龄层观众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勇气、友情、成长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片长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90分钟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电影概述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一位普通青少年，意外进入神秘世界，展开冒险旅程。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各种奇幻生物和勇敢的盟友，协助主角完成任务。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神秘势力，企图统治世界，与主角展开激战。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角色介绍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主角与新朋友一起，历经艰险，寻找打败反派的方法。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冒险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决战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主角回到现实世界，感悟成长，珍惜友情。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主角意外进入神秘世界，结识新朋友，了解反派阴谋。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主角带领伙伴们与反派展开激战，最终战胜反派，拯救世界。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剧情梗概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采用鲜艳的色彩，营造奇幻、梦幻的氛围。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注重角色形象设计，每个角色都有独特的造型和个性。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设计丰富多样的场景，包括森林、沙漠、城市等，展现不同的奇幻世界。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视觉风格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高端品质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强调电影的高品质制作和精湛技艺，树立高端品牌形象。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通过电影传递出的情感和价值观，与观众产生共鸣，增强品牌认同感。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创新体验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提供创新的观影体验和互动方式，吸引年轻观众群体。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主流媒体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利用电视、广播、报纸等主流媒体进行广泛宣传，提高电影知名度。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通过社交媒体、短视频平台等网络渠道进行精准推广，触达目标观众。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合作影院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与影院合作，进行电影预告片播放、海报展示等宣传活动，吸引观众关注。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宣传渠道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行业领袖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与行业领袖进行合作，利用其影响力和资源进行电影宣传，提升电影品质形象。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与其他领域进行跨界合作，拓展电影受众范围，增加潜在观众。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知名品牌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与知名品牌进行合作，共同推广电影，提高电影曝光度。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211" r="14211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https://d.book118.com/918051073033006030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154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2024-09-06T13:16:30.043</cp:lastPrinted>
  <dcterms:created xsi:type="dcterms:W3CDTF">2024-09-06T05:16:30Z</dcterms:created>
  <dcterms:modified xsi:type="dcterms:W3CDTF">2024-09-06T05:16:32Z</dcterms:modified>
</cp:coreProperties>
</file>