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88C23-3D8A-4898-B7E2-2DD2CFE04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52113-7FC9-41F8-9430-E815F3B03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C83C-1BCA-441D-9B3F-01634633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CD5B2-F549-42BA-AC91-869CE5F7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66313-9ADA-4DB2-9317-77E88193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07FBE-54B3-4973-AB10-73421933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8DD07-8D41-4C6F-A54A-06D53CC3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2A428-0EA1-490F-939A-F69EE2135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7F596-FB42-497B-BBF2-DD65751F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5DB1D-40A4-49E4-A0CA-4F1E090D0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5FB11-4FA7-4B63-81D7-0FEE6D9A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112105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2024年医疗保健创新教育模型与实践案例分享培训课件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医疗保健创新教育模型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医疗保健实践案例分享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创新教育模型在医疗保健中的应用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提升医疗保健行业教育水平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通过分享创新的教育模型和实践案例，提高医疗保健行业从业者的教育水平和专业素养。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适应行业发展需求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随着医疗保健行业的不断发展和变革，传统教育模式已无法满足行业对人才的需求，需要创新教育模型来培养具备创新精神和实践能力的人才。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推动医疗保健行业创新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通过培训，激发医疗保健行业从业者的创新意识和实践能力，推动行业的创新和发展。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当前医疗保健行业面临着人才短缺、服务质量参差不齐、医疗资源分布不均等问题，需要通过教育和培训来提高从业者的素质和能力。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随着科技的不断进步和人口老龄化的加剧，医疗保健行业将朝着智能化、个性化、综合化等方向发展，对从业者的要求也将越来越高。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医疗保健行业现状及发展趋势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创新教育模型采用先进的教学方法和手段，能够激发学生的学习兴趣和积极性，提高教育质量和效果。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创新教育模型注重培养学生的创新精神和实践能力，有助于培养具备独立思考和解决问题能力的人才，满足医疗保健行业发展对创新人才的需求。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创新教育模型是对传统教育模式的改革和创新，有助于推动教育改革的深入进行，促进教育与行业的紧密结合。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创新教育模型的重要性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医疗保健创新教育模型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教育过程中强调患者的主动参与，与其共同制定治疗方案和健康管理计划。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患者参与决策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针对不同患者的需求和背景，制定个性化的教育内容和方式。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重视患者的感受和反馈，不断优化教育过程，提高患者满意度。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以患者为中心的教育模型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自主学习与合作学习相结合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鼓励学生自主学习和合作学习，培养其独立思考和团队协作能力。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通过反思和总结学习过程中的经验和教训，促进学生不断进步。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以真实的医疗保健问题为出发点，引导学生主动思考和解决问题。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基于问题的学习（PBL）模型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组建包括医学、护理、营养学、心理学等多学科的团队，共同进行教育培训。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跨学科团队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促进不同学科知识在医疗保健实践中的整合和应用。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引导学生从多学科角度思考问题，培养其跨学科思维和解决问题的能力。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培养跨学科思维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跨学科协作教育模型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实践与案例分析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实践机会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为学生提供在医疗机构实习或参与实际项目的机会，让其将所学知识应用于实践。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选取具有代表性的医疗保健案例，进行深入分析和讨论，帮助学生理解和掌握相关知识和技能。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邀请具有丰富实践经验的医疗保健专家或从业者，分享其在实际工作中的经验和教训，为学生提供借鉴和启示。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医疗保健实践案例分享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深度学习在医疗影像诊断中的应用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通过训练深度神经网络，实现对医疗影像的自动分析和诊断，提高诊断效率和准确性。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自然语言处理在临床文本分析中的应用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利用自然语言处理技术，对医疗病例、医嘱等文本信息进行自动分析和挖掘，提取关键信息，辅助医生做出更准确的诊断和治疗方案。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智能化医疗诊断系统的挑战与前景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探讨当前智能化医疗诊断系统面临的挑战，如数据质量、算法可解释性等，并展望未来的发展趋势和前景。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智能化医疗诊断系统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959" r="79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远程医疗服务的挑战与对策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探讨远程医疗服务面临的挑战，如数据安全、隐私保护等，并提出相应的对策和建议。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远程医疗服务平台的架构与功能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介绍远程医疗服务平台的整体架构和主要功能，包括在线问诊、远程会诊、健康管理等。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远程医疗服务在疫情防控中的应用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分析远程医疗服务在新冠疫情等公共卫生事件中的重要作用，如在线问诊、心理疏导等。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远程医疗服务平台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个性化精准治疗方案的设计与实施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介绍如何根据患者的基因信息、生活习惯等个性化因素，设计精准的治疗方案，并探讨实施过程中的注意事项。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个性化精准治疗方案的挑战与前景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分析当前个性化精准治疗方案面临的挑战，如技术成熟度、成本效益等，并展望未来的发展趋势和前景。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精准医疗的概念与内涵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阐述精准医疗的概念和内涵，包括基因测序、个性化治疗等。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个性化精准治疗方案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https://d.book118.com/918051121055006022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2024-08-28T13:07:03.884</cp:lastPrinted>
  <dcterms:created xsi:type="dcterms:W3CDTF">2024-08-28T05:07:03Z</dcterms:created>
  <dcterms:modified xsi:type="dcterms:W3CDTF">2024-08-28T05:07:06Z</dcterms:modified>
</cp:coreProperties>
</file>