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1F2BB-43FB-4871-93DD-3CB194174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60504-A564-4F87-826B-5A722255A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EE4DC-C031-46AE-871D-15304289F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8ED8F-FC9C-4152-8C08-43DE2BAB9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39E6CA-98E6-4488-82B0-4FB77DDA1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58CF76-2F66-4EA8-820C-25B9F3871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5C3691-1B44-42A6-8DE3-064313F53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A3093-4AA0-485D-B912-E76F26D84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48CE2-034C-4104-8144-2F7A4C6D1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ACE34-46D2-4D73-A346-076AC31B1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3074C-71E0-449A-968B-331B78881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20400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小学环保教育方案及措施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小学环保教育方案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环保教育课程设置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环保教育实践活动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环保教育宣传推广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环保教育评价与反馈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小学环保教育方案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增强学生环保意识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通过教育活动，使学生认识到环境保护的重要性，培养他们的环保意识。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培养环保行为习惯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引导学生养成节约资源、减少污染、保护生态环境的良好行为习惯。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提高环保实践能力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鼓励学生参与各种环保实践活动，提高他们解决环境问题的能力。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在课程中融入环保知识，如生物、地理等科目中穿插相关内容。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组织开展以环保为主题的手抄报、演讲、征文等活动，让学生自主探究和学习。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主题活动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带领学生参观自然保护区、污水处理厂等实地，了解环境保护的实践应用。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鼓励家长参与环保教育，共同营造良好的家庭环保氛围。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9221" r="1922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根据学校实际情况和学生年龄特点，制定具体的环保教育计划。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制定详细的教育计划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结合节日、纪念日等特殊日子，组织形式多样的环保主题活动。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开展多元化活动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对教师进行环保知识培训，提高教师的环保意识和教学能力。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加强师资培训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对学生的环保意识和行为进行评价，及时反馈教育效果。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建立评价机制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环保教育课程设置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通过课程学习，让学生认识到环境保护的重要性，培养他们的环保意识。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增强学生环保意识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教授学生实际的环保技能和方法，使他们能够在日常生活中实践环保行动。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培养实践技能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引导学生理解可持续发展的理念，培养他们为未来的可持续发展做出贡献的意愿。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612" b="116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764" b="1676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环境保护基本知识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介绍环境问题的起因、影响和解决方案，让学生了解环境保护的基本概念。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生态保护与资源利用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讲解生态系统的运行、资源的合理利用等知识，引导学生关注生态平衡。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垃圾分类与回收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教授垃圾分类的方法、回收利用的途径等，培养学生养成良好的环保习惯。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通过教师的讲解和示范，传授环保知识和技能。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课堂讲解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组织学生参与环保实践活动，如垃圾分类、植树造林等，让学生在实践中学习。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与家长合作，引导学生在家庭中实践环保行动，形成良好的生活习惯。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环保教育实践活动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https://d.book118.com/918052040036006046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2024-09-27T01:40:57.305</cp:lastPrinted>
  <dcterms:created xsi:type="dcterms:W3CDTF">2024-09-26T17:40:57Z</dcterms:created>
  <dcterms:modified xsi:type="dcterms:W3CDTF">2024-09-26T17:40:59Z</dcterms:modified>
</cp:coreProperties>
</file>