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99058-E5C3-4EAA-A129-40C791436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8C7DC-03A4-486F-BE87-0AE69615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0AE20-6D80-4E8E-A38B-9022EB0DA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FC9F4-F32B-4C0C-AAFF-84E421ED3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C8E3A-B0A6-4971-B0BB-E73CB40C4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7FDAA9-0F89-4882-B17B-B6C944784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18F27-AC0E-4B0F-87FF-60537ACD1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617CE-0FD7-459D-8D4D-3BEC648D9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2E140-3B22-4FE3-A552-5FCAC529E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10E73-7605-4542-B626-7313A1D05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A1F4F-69C5-4850-BE4D-D3E410837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2074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医院护理部实习总结范文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实习过程与内容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实习中遇到的问题及解决方案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对未来职业发展的展望与建议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致谢与结语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某大型综合医院护理部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实习护士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协助护士完成日常护理工作，包括病人照料、医嘱执行、病情观察等。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通过实践掌握更多的护理技能，提高护理水平。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了解医院运作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深入了解医院的运作机制和管理模式，为今后的工作打下基础。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培养职业精神，提高职业道德素养，增强团队协作精神。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2023年3月至2023年6月，共3个月。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每周工作5天，每天工作8小时，轮流值班。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实习过程与内容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在实习期间，我熟练掌握了静脉输液、皮下注射、导尿等常见护理技能操作，并在实践中不断提高自己的操作水平。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通过对患者的密切观察，我能够及时发现病情变化，准确记录护理记录单，为医生提供重要参考。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917" b="11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在导师的指导下，我学会了制定个性化的护理计划，并根据患者病情变化及时调整护理方案，确保患者得到全面、有效的护理。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护理计划与执行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护理工作实践与技能提升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21" b="98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患者沟通与心理护理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我积极与患者及其家属进行沟通，了解他们的需求和意见，及时解答疑问，建立良好的护患关系。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针对患者出现的焦虑、抑郁等心理问题，我运用所学知识进行心理疏导和安慰，帮助患者缓解不良情绪，增强治疗信心。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我向患者及其家属提供健康教育指导，包括疾病知识、用药指导、饮食建议等，帮助他们更好地管理自身健康。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通过实习，我深刻认识到护士职业的重要性和责任感，不断提升自己的职业素养和医德医风。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在实习过程中，我积极参与团队讨论和协作，与同事共同解决工作中遇到的问题，共同提高护理质量。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应对压力与挑战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面对工作中的压力和挑战，我学会调整心态、积极应对，不断提高自己的抗压能力和心理素质。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团队协作与职业素养培养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通过实习，我深入了解了护理学的基础理论，包括护理程序、护理诊断、护理措施等，为今后的护理工作打下了坚实的基础。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在实习期间，我熟练掌握了各项护理操作技能，如静脉输液、导尿、吸氧等，能够独立完成各项护理工作。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通过参与急救演练和实际操作，我掌握了基本的急救技能，如心肺复苏、止血包扎等，能够在紧急情况下迅速反应，保障患者安全。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护理知识与技能掌握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临床思维能力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在实习过程中，我逐渐学会了如何运用所学知识分析患者的病情，提出合理的护理方案，培养了良好的临床思维能力。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面对患者出现的各种问题和突发情况，我能够迅速分析原因，采取有效的护理措施，及时解决问题，保障患者的安全和舒适。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在实习期间，我深刻体会到了团队协作的重要性。通过与医生、护士、患者及其家属的紧密合作，我更加明白了如何更好地发挥个人作用，为团队的整体目标贡献力量。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临床思维与问题解决能力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https://d.book118.com/918052074117006026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2024-09-04T05:45:45.797</cp:lastPrinted>
  <dcterms:created xsi:type="dcterms:W3CDTF">2024-09-03T21:45:45Z</dcterms:created>
  <dcterms:modified xsi:type="dcterms:W3CDTF">2024-09-03T21:45:47Z</dcterms:modified>
</cp:coreProperties>
</file>