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88D64A-FB25-4ECB-8A04-A753B63579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2DF0D4-7B98-473A-824E-07E08DA74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1EDAF3-2A8A-43A4-A02E-1FC54A8D65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8D11F6-26CA-447D-B413-0602AE4512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E785F0-C544-4F62-8000-3379D05F8B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67B063-7C2E-4388-B525-651D30E471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5D6AF3-404E-4009-935A-289B5948BE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57FF89-987D-4035-86BC-FEEE2F2F9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DAB17-8BF2-4261-8590-0264C6644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9BBFC-887E-4E98-8A01-27F9AE52E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77B47-591B-46FA-9861-00E6DBD29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53026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对比语言学绪论课件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对比语言学概述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对比语言学的基本理论与研究方法</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语言对比研究</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语言接触与变异研究</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对比语言学的前沿问题与挑战</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对比语言学研究案例分析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对比语言学概述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对比语言学定义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对比语言学是语言学的一个分支，主要研究两种或多种语言的对比和分析，揭示语言之间的相似之处和差异之处。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对比语言学分类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比语言学可分为理论对比语言学和应用对比语言学两大类。理论对比语言学主要研究语言之间的共性和特性，建立语言对比的框架和方法；应用对比语言学则将对比研究应用于实际领域，如翻译、外语教学、跨文化交际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早期的对比研究可以追溯到古希腊和古罗马时期，当时主要是为了解决翻译问题和语法比较。</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早期对比研究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20世纪以来，随着语言学的快速发展，对比语言学逐渐成为一个独立的分支，研究对象也从单一语言的对比扩展到多种语言的对比。</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20世纪发展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目前，对比语言学的研究已经涉及多个领域，包括语音、语法、词汇、语用等，研究方法也更加多样化和精细化。</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当代研究趋势</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对比语言学的历史与发展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对比语言学的研究对象与目的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对比语言学的研究对象是两种或多种语言的对比和分析，涉及语言的各个层面，包括语音、语法、词汇、语用等。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对比语言学的研究目的在于揭示语言之间的相似之处和差异之处，探究语言的本质和演变规律，为翻译、外语教学、跨文化交际等领域提供理论支持和指导。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solidFill>
                <a:latin typeface="Microsoft Yahei"/>
                <a:ea typeface="Microsoft Yahei"/>
                <a:cs typeface="Microsoft Yahei"/>
              </a:rPr>
              <a:t>对比语言学的基本理论与研究方法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对比语言学是语言学的一个分支，主要研究两种或多种语言的差异性和相似性，以揭示语言之间的共性和特性。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对比语言学的定义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对比语言学的目的是通过对不同语言的对比研究，更好地理解语言的本质和规律，为语言学习和跨文化交流提供理论支持和实践指导。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对比语言学的目的</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对比语言学的研究范围涵盖了语音、语法、词汇、语用等多个方面，旨在全面揭示不同语言之间的差异和相似性。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对比语言学的研究范围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对比语言学的基本理论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对比分析法</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对比分析法是对比语言学最常用的研究方法之一，通过对两种或多种语言的语音、语法、词汇等方面进行对比分析，揭示其异同点，为语言学习和跨文化交流提供指导。</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共时与历时研究法</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共时与历时研究法是对比语言学的另一种重要研究方法。共时研究关注不同语言在某个时间点的状态，而历时研究则关注语言在不同历史时期的变化。通过对不同时期和不同地域的语言进行共时和历时研究，可以更全面地了解语言的演变过程和规律。</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语料库研究法</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语料库研究法是通过建立大规模的语料库，对大量的语言使用情况进行统计和分析。这种方法可以客观地反映语言的真实情况，为对比语言学研究提供更为可靠的数据支持。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对比语言学的研究方法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社会语言学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社会语言学是对比语言学的一个重要跨学科领域。它关注语言与社会结构、文化、心理等因素的关系，探讨不同社会群体在使用语言时的差异和相似性。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心理语言学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心理语言学是对比语言学的另一个重要跨学科领域。它关注语言在人类认知和心理过程中的作用和影响，探讨不同文化背景下的语言使用者在理解和运用语言时的差异和相似性。</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833" b="183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对比语言学的跨学科研究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https://d.book118.com/918053026052006023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2024-08-29T22:02:46.617</cp:lastPrinted>
  <dcterms:created xsi:type="dcterms:W3CDTF">2024-08-29T14:02:46Z</dcterms:created>
  <dcterms:modified xsi:type="dcterms:W3CDTF">2024-08-29T14:02:48Z</dcterms:modified>
</cp:coreProperties>
</file>