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DCECA9-0497-40C1-AD73-BE6DFE87A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D43D2F-776B-43E6-81FE-F5C4AF22A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E5EE1D-C70C-4732-9398-D52274BEF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2D6ECE-7B03-4D51-B652-B32B357253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700F59-49E9-46E1-A55D-3EE8A1090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78F51B-8FFA-4E87-9352-BA6D80D79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A80937-8F09-48C6-B25D-909367E4E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601489-A364-497E-9BF6-7D2A7A9F6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D46D5F-DF41-420B-B7F2-2A0C3103D0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63C8E6-9BC2-4AD9-BD2A-6649CEFDC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877D74-E6C6-43BE-B56C-D42E96553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0530661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审批流程简化方案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</p:spPr>
          <p:txBody>
            <a:bodyPr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2023-12-28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现有审批流程分析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简化审批流程的目标与原则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审批流程简化的具体措施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实施计划与时间安排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风险分析与应对措施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效果评估与持续改进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简化审批流程可以减少政府部门的繁琐程序，提高政府决策和执行效率。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简化审批流程有助于降低企业运营成本，提高市场竞争力，进一步激发市场活力。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简化审批流程可以加快新技术、新产品和新服务的推广和应用，促进创新驱动发展。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2553" r="22553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提高政府效率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优化营商环境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推动创新发展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通过简化审批流程，可以降低企业市场准入的门槛和成本，吸引更多的投资，推动经济增长。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促进经济增长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简化审批流程可以增加政府决策的透明度和可预测性，提高政府的公信力和形象。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提高政府透明度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简化审批流程可以方便企业和公众办理各种事务，提高社会对政府服务的满意度。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增强社会满意度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简化审批流程的意义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现有审批流程分析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流程概述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审批流程定义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审批流程是企业或组织内部进行决策、授权和监控的一系列活动，涉及多个环节和参与者。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典型审批流程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申请提交、初审、复审、终审、决策等环节。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211" b="16211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现有审批流程涉及多个环节和参与者，导致审批时间过长，效率低下。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审批过程中的信息沟通不畅，导致申请者难以了解审批进度和结果。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由于审批流程繁琐，决策者难以及时获取关键信息，导致决策滞后。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流程繁琐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信息不透明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决策滞后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企业或组织的层级结构、部门设置和职责划分对审批流程有重要影响。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企业或组织的信息化程度决定了审批流程的自动化和智能化程度。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政策法规的变化会对审批流程产生直接影响，如政策调整、法规更新等。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组织结构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信息化水平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政策法规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影响因素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简化审批流程的目标与原则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通过简化审批流程，减少不必要的环节和等待时间，加快审批速度。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提高审批效率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降低审批成本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优化用户体验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125" r="8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减少审批过程中的纸质材料、人力和时间成本，提高资源利用效率。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提供更加便捷、透明的审批服务，提高用户满意度。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简化目标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在简化审批流程的同时，确保符合国家法律法规和政策要求。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在提高效率的同时，保障审批质量和风险防控，防止因简化流程而产生新的风险。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优化审批流程，减少不必要的环节和等待时间，提高审批效率。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以用户需求为导向，提供更加便捷、透明的审批服务。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合法合规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风险可控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便捷高效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用户至上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简化原则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用户满意度提升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提供更加便捷、透明的审批服务，提高用户满意度和信任度。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审批时间缩短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通过简化流程，减少审批环节和等待时间，使审批时间大幅缩短。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成本降低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减少纸质材料、人力和时间成本，提高资源利用效率，降低审批成本。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预期效果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审批流程简化的具体措施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合并相似环节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将性质相似、内容相近的审批环节进行合并，避免重复审核，提高审批效率。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简化内部流程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优化内部审批流程，减少不必要的环节和签字，提高审批速度。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推行并联审批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对于需要多个部门审批的事项，实行并联审批，各部门同步进行，缩短审批时间。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合并审批环节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https://d.book118.com/918053066126006026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2024-09-04T08:11:15.558</cp:lastPrinted>
  <dcterms:created xsi:type="dcterms:W3CDTF">2024-09-04T00:11:15Z</dcterms:created>
  <dcterms:modified xsi:type="dcterms:W3CDTF">2024-09-04T00:11:17Z</dcterms:modified>
</cp:coreProperties>
</file>