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D899F-3DFB-4870-9A17-071E883A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B546F-4FE9-4E5D-9583-6628C04D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C93A8-07A0-4839-82AC-0A13BBD2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F6FE1-21DF-42F4-A428-2D6C13CB2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1482D-05B0-44B8-9542-86EAC8BD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54F43-91E1-4263-B6CC-FCB00F79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B35F7-D85E-4264-B588-392BE489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49EB5-A160-4456-902F-BAA5C4CF3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62838-50D8-41DC-91D3-D9A274F93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92882-0C7D-4A0C-B630-D31B208FD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C4C72-F1F1-4481-8718-0FF5502C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4017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《胰腺癌病人的护理》ppt课件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胰腺癌病人的护理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胰腺癌病人的康复与预防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胰腺癌病人的常见问题与解答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胰腺癌可发生在胰腺的任何部位，但最常见于胰头和胰体部分。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胰腺癌的病因和发病机制较为复杂，目前尚未完全明确，但与遗传、环境、生活习惯等多种因素有关。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444" r="1044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02" r="15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2" r="150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胰腺癌是一种发生在胰腺的恶性肿瘤，其生长和扩散速度较快，预后较差。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早期胰腺癌通常无明显症状，随着病情进展，可能出现上腹部疼痛、饱胀不适、食欲下降、黄疸、消瘦等症状。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诊断胰腺癌需要进行一系列检查，包括实验室检查、影像学检查和病理学检查等。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99" b="7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常用的影像学检查方法包括超声、CT、MRI等，病理学检查方法包括穿刺活检和手术病理检查等。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42" b="312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胰腺癌病人的护理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72" b="118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心理护理在胰腺癌病人的护理中具有重要作用，可以帮助病人缓解焦虑、抑郁等情绪问题，增强治疗信心，提高生活质量。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心理护理的方法包括倾听、理解、支持、鼓励等，以及针对不同病情和心理状态进行个性化的心理疏导和干预。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心理护理需要关注病人的隐私和自尊，避免伤害其自尊心，同时要注意与医生的治疗方案相配合，确保病人得到全面、科学的护理。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生活护理对于胰腺癌病人的康复和治疗具有重要意义，可以帮助病人保持良好的生活习惯和卫生习惯，预防感染和并发症的发生。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生活护理的内容包括口腔护理、皮肤护理、饮食护理、休息与运动等方面，同时要注意保持病室的清洁、卫生和安静。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生活护理需要关注病人的身体状况和病情变化，根据需要进行调整和改进，同时要尊重病人的自主权和尊严。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生活护理的注意事项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饮食护理对于胰腺癌病人的康复和治疗具有重要意义，可以帮助病人保持良好的营养状态和免疫功能，提高治疗效果和生活质量。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饮食护理的内容包括制定科学合理的饮食计划、提供营养丰富易消化的食物、避免刺激性食品和饮料等。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饮食护理需要关注病人的营养状况和病情变化，根据需要进行调整和改进，同时要尊重病人的口味和饮食习惯。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饮食护理的注意事项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胰腺癌病人的康复与预防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https://d.book118.com/918054017031006026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2024-09-03T07:24:48.131</cp:lastPrinted>
  <dcterms:created xsi:type="dcterms:W3CDTF">2024-09-02T23:24:48Z</dcterms:created>
  <dcterms:modified xsi:type="dcterms:W3CDTF">2024-09-02T23:24:50Z</dcterms:modified>
</cp:coreProperties>
</file>