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2"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242.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9.xml" /><Relationship Id="rId11" Type="http://schemas.openxmlformats.org/officeDocument/2006/relationships/tags" Target="../tags/tag10.xml" /><Relationship Id="rId12" Type="http://schemas.openxmlformats.org/officeDocument/2006/relationships/image" Target="../media/image2.png" /><Relationship Id="rId13" Type="http://schemas.openxmlformats.org/officeDocument/2006/relationships/tags" Target="../tags/tag11.xml" /><Relationship Id="rId14" Type="http://schemas.openxmlformats.org/officeDocument/2006/relationships/tags" Target="../tags/tag12.xml" /><Relationship Id="rId15" Type="http://schemas.openxmlformats.org/officeDocument/2006/relationships/tags" Target="../tags/tag13.xml" /><Relationship Id="rId16" Type="http://schemas.openxmlformats.org/officeDocument/2006/relationships/tags" Target="../tags/tag14.xml" /><Relationship Id="rId17" Type="http://schemas.openxmlformats.org/officeDocument/2006/relationships/tags" Target="../tags/tag15.xml" /><Relationship Id="rId18" Type="http://schemas.openxmlformats.org/officeDocument/2006/relationships/tags" Target="../tags/tag16.xml" /><Relationship Id="rId19" Type="http://schemas.openxmlformats.org/officeDocument/2006/relationships/tags" Target="../tags/tag17.xml" /><Relationship Id="rId2" Type="http://schemas.openxmlformats.org/officeDocument/2006/relationships/tags" Target="../tags/tag1.xml" /><Relationship Id="rId20" Type="http://schemas.openxmlformats.org/officeDocument/2006/relationships/tags" Target="../tags/tag18.xml" /><Relationship Id="rId21" Type="http://schemas.openxmlformats.org/officeDocument/2006/relationships/tags" Target="../tags/tag19.xml" /><Relationship Id="rId22" Type="http://schemas.openxmlformats.org/officeDocument/2006/relationships/tags" Target="../tags/tag20.xml" /><Relationship Id="rId23" Type="http://schemas.openxmlformats.org/officeDocument/2006/relationships/tags" Target="../tags/tag21.xml" /><Relationship Id="rId24" Type="http://schemas.openxmlformats.org/officeDocument/2006/relationships/slideMaster" Target="../slideMasters/slideMaster2.xml" /><Relationship Id="rId3" Type="http://schemas.openxmlformats.org/officeDocument/2006/relationships/tags" Target="../tags/tag2.xml" /><Relationship Id="rId4" Type="http://schemas.openxmlformats.org/officeDocument/2006/relationships/tags" Target="../tags/tag3.xml" /><Relationship Id="rId5" Type="http://schemas.openxmlformats.org/officeDocument/2006/relationships/tags" Target="../tags/tag4.xml" /><Relationship Id="rId6" Type="http://schemas.openxmlformats.org/officeDocument/2006/relationships/tags" Target="../tags/tag5.xml" /><Relationship Id="rId7" Type="http://schemas.openxmlformats.org/officeDocument/2006/relationships/tags" Target="../tags/tag6.xml" /><Relationship Id="rId8" Type="http://schemas.openxmlformats.org/officeDocument/2006/relationships/tags" Target="../tags/tag7.xml" /><Relationship Id="rId9" Type="http://schemas.openxmlformats.org/officeDocument/2006/relationships/tags" Target="../tags/tag8.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22.xml" /><Relationship Id="rId2" Type="http://schemas.openxmlformats.org/officeDocument/2006/relationships/tags" Target="../tags/tag23.xml" /><Relationship Id="rId3" Type="http://schemas.openxmlformats.org/officeDocument/2006/relationships/tags" Target="../tags/tag24.xml" /><Relationship Id="rId4" Type="http://schemas.openxmlformats.org/officeDocument/2006/relationships/tags" Target="../tags/tag25.xml" /><Relationship Id="rId5" Type="http://schemas.openxmlformats.org/officeDocument/2006/relationships/tags" Target="../tags/tag26.xml" /><Relationship Id="rId6"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33.xml" /><Relationship Id="rId11" Type="http://schemas.openxmlformats.org/officeDocument/2006/relationships/tags" Target="../tags/tag34.xml" /><Relationship Id="rId12" Type="http://schemas.openxmlformats.org/officeDocument/2006/relationships/tags" Target="../tags/tag35.xml" /><Relationship Id="rId13" Type="http://schemas.openxmlformats.org/officeDocument/2006/relationships/slideMaster" Target="../slideMasters/slideMaster2.xml" /><Relationship Id="rId2" Type="http://schemas.openxmlformats.org/officeDocument/2006/relationships/tags" Target="../tags/tag27.xml" /><Relationship Id="rId3" Type="http://schemas.openxmlformats.org/officeDocument/2006/relationships/tags" Target="../tags/tag28.xml" /><Relationship Id="rId4" Type="http://schemas.openxmlformats.org/officeDocument/2006/relationships/image" Target="../media/image3.png" /><Relationship Id="rId5" Type="http://schemas.openxmlformats.org/officeDocument/2006/relationships/tags" Target="../tags/tag29.xml" /><Relationship Id="rId6" Type="http://schemas.openxmlformats.org/officeDocument/2006/relationships/image" Target="../media/image4.png" /><Relationship Id="rId7" Type="http://schemas.openxmlformats.org/officeDocument/2006/relationships/tags" Target="../tags/tag30.xml" /><Relationship Id="rId8" Type="http://schemas.openxmlformats.org/officeDocument/2006/relationships/tags" Target="../tags/tag31.xml" /><Relationship Id="rId9" Type="http://schemas.openxmlformats.org/officeDocument/2006/relationships/tags" Target="../tags/tag3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43.xml" /><Relationship Id="rId11" Type="http://schemas.openxmlformats.org/officeDocument/2006/relationships/slideMaster" Target="../slideMasters/slideMaster2.xml" /><Relationship Id="rId2" Type="http://schemas.openxmlformats.org/officeDocument/2006/relationships/tags" Target="../tags/tag36.xml" /><Relationship Id="rId3" Type="http://schemas.openxmlformats.org/officeDocument/2006/relationships/tags" Target="../tags/tag37.xml" /><Relationship Id="rId4" Type="http://schemas.openxmlformats.org/officeDocument/2006/relationships/image" Target="../media/image5.png" /><Relationship Id="rId5" Type="http://schemas.openxmlformats.org/officeDocument/2006/relationships/tags" Target="../tags/tag38.xml" /><Relationship Id="rId6" Type="http://schemas.openxmlformats.org/officeDocument/2006/relationships/tags" Target="../tags/tag39.xml" /><Relationship Id="rId7" Type="http://schemas.openxmlformats.org/officeDocument/2006/relationships/tags" Target="../tags/tag40.xml" /><Relationship Id="rId8" Type="http://schemas.openxmlformats.org/officeDocument/2006/relationships/tags" Target="../tags/tag41.xml" /><Relationship Id="rId9" Type="http://schemas.openxmlformats.org/officeDocument/2006/relationships/tags" Target="../tags/tag42.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44.xml" /><Relationship Id="rId2" Type="http://schemas.openxmlformats.org/officeDocument/2006/relationships/tags" Target="../tags/tag45.xml" /><Relationship Id="rId3" Type="http://schemas.openxmlformats.org/officeDocument/2006/relationships/tags" Target="../tags/tag46.xml" /><Relationship Id="rId4" Type="http://schemas.openxmlformats.org/officeDocument/2006/relationships/tags" Target="../tags/tag47.xml" /><Relationship Id="rId5" Type="http://schemas.openxmlformats.org/officeDocument/2006/relationships/tags" Target="../tags/tag48.xml" /><Relationship Id="rId6" Type="http://schemas.openxmlformats.org/officeDocument/2006/relationships/tags" Target="../tags/tag49.xml" /><Relationship Id="rId7"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50.xml" /><Relationship Id="rId2" Type="http://schemas.openxmlformats.org/officeDocument/2006/relationships/tags" Target="../tags/tag51.xml" /><Relationship Id="rId3" Type="http://schemas.openxmlformats.org/officeDocument/2006/relationships/tags" Target="../tags/tag52.xml" /><Relationship Id="rId4" Type="http://schemas.openxmlformats.org/officeDocument/2006/relationships/tags" Target="../tags/tag53.xml" /><Relationship Id="rId5" Type="http://schemas.openxmlformats.org/officeDocument/2006/relationships/tags" Target="../tags/tag54.xml" /><Relationship Id="rId6" Type="http://schemas.openxmlformats.org/officeDocument/2006/relationships/tags" Target="../tags/tag55.xml" /><Relationship Id="rId7" Type="http://schemas.openxmlformats.org/officeDocument/2006/relationships/tags" Target="../tags/tag56.xml" /><Relationship Id="rId8" Type="http://schemas.openxmlformats.org/officeDocument/2006/relationships/tags" Target="../tags/tag57.xml" /><Relationship Id="rId9"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58.xml" /><Relationship Id="rId2" Type="http://schemas.openxmlformats.org/officeDocument/2006/relationships/tags" Target="../tags/tag59.xml" /><Relationship Id="rId3" Type="http://schemas.openxmlformats.org/officeDocument/2006/relationships/tags" Target="../tags/tag60.xml" /><Relationship Id="rId4" Type="http://schemas.openxmlformats.org/officeDocument/2006/relationships/tags" Target="../tags/tag61.xml" /><Relationship Id="rId5"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62.xml" /><Relationship Id="rId2" Type="http://schemas.openxmlformats.org/officeDocument/2006/relationships/tags" Target="../tags/tag63.xml" /><Relationship Id="rId3" Type="http://schemas.openxmlformats.org/officeDocument/2006/relationships/tags" Target="../tags/tag64.xml" /><Relationship Id="rId4" Type="http://schemas.openxmlformats.org/officeDocument/2006/relationships/tags" Target="../tags/tag65.xml" /><Relationship Id="rId5"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66.xml" /><Relationship Id="rId2" Type="http://schemas.openxmlformats.org/officeDocument/2006/relationships/tags" Target="../tags/tag67.xml" /><Relationship Id="rId3" Type="http://schemas.openxmlformats.org/officeDocument/2006/relationships/tags" Target="../tags/tag68.xml" /><Relationship Id="rId4" Type="http://schemas.openxmlformats.org/officeDocument/2006/relationships/tags" Target="../tags/tag69.xml" /><Relationship Id="rId5" Type="http://schemas.openxmlformats.org/officeDocument/2006/relationships/tags" Target="../tags/tag70.xml" /><Relationship Id="rId6"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71.xml" /><Relationship Id="rId2" Type="http://schemas.openxmlformats.org/officeDocument/2006/relationships/tags" Target="../tags/tag72.xml" /><Relationship Id="rId3" Type="http://schemas.openxmlformats.org/officeDocument/2006/relationships/tags" Target="../tags/tag73.xml" /><Relationship Id="rId4" Type="http://schemas.openxmlformats.org/officeDocument/2006/relationships/tags" Target="../tags/tag74.xml" /><Relationship Id="rId5" Type="http://schemas.openxmlformats.org/officeDocument/2006/relationships/tags" Target="../tags/tag75.xml" /><Relationship Id="rId6"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83.xml" /><Relationship Id="rId11" Type="http://schemas.openxmlformats.org/officeDocument/2006/relationships/tags" Target="../tags/tag84.xml" /><Relationship Id="rId12" Type="http://schemas.openxmlformats.org/officeDocument/2006/relationships/tags" Target="../tags/tag85.xml" /><Relationship Id="rId13" Type="http://schemas.openxmlformats.org/officeDocument/2006/relationships/tags" Target="../tags/tag86.xml" /><Relationship Id="rId14" Type="http://schemas.openxmlformats.org/officeDocument/2006/relationships/tags" Target="../tags/tag87.xml" /><Relationship Id="rId15" Type="http://schemas.openxmlformats.org/officeDocument/2006/relationships/tags" Target="../tags/tag88.xml" /><Relationship Id="rId16" Type="http://schemas.openxmlformats.org/officeDocument/2006/relationships/tags" Target="../tags/tag89.xml" /><Relationship Id="rId17" Type="http://schemas.openxmlformats.org/officeDocument/2006/relationships/tags" Target="../tags/tag90.xml" /><Relationship Id="rId18" Type="http://schemas.openxmlformats.org/officeDocument/2006/relationships/tags" Target="../tags/tag91.xml" /><Relationship Id="rId19" Type="http://schemas.openxmlformats.org/officeDocument/2006/relationships/tags" Target="../tags/tag92.xml" /><Relationship Id="rId2" Type="http://schemas.openxmlformats.org/officeDocument/2006/relationships/tags" Target="../tags/tag76.xml" /><Relationship Id="rId20" Type="http://schemas.openxmlformats.org/officeDocument/2006/relationships/tags" Target="../tags/tag93.xml" /><Relationship Id="rId21" Type="http://schemas.openxmlformats.org/officeDocument/2006/relationships/tags" Target="../tags/tag94.xml" /><Relationship Id="rId22" Type="http://schemas.openxmlformats.org/officeDocument/2006/relationships/tags" Target="../tags/tag95.xml" /><Relationship Id="rId23" Type="http://schemas.openxmlformats.org/officeDocument/2006/relationships/tags" Target="../tags/tag96.xml" /><Relationship Id="rId24" Type="http://schemas.openxmlformats.org/officeDocument/2006/relationships/slideMaster" Target="../slideMasters/slideMaster2.xml" /><Relationship Id="rId3" Type="http://schemas.openxmlformats.org/officeDocument/2006/relationships/tags" Target="../tags/tag77.xml" /><Relationship Id="rId4" Type="http://schemas.openxmlformats.org/officeDocument/2006/relationships/image" Target="../media/image2.png" /><Relationship Id="rId5" Type="http://schemas.openxmlformats.org/officeDocument/2006/relationships/tags" Target="../tags/tag78.xml" /><Relationship Id="rId6" Type="http://schemas.openxmlformats.org/officeDocument/2006/relationships/tags" Target="../tags/tag79.xml" /><Relationship Id="rId7" Type="http://schemas.openxmlformats.org/officeDocument/2006/relationships/tags" Target="../tags/tag80.xml" /><Relationship Id="rId8" Type="http://schemas.openxmlformats.org/officeDocument/2006/relationships/tags" Target="../tags/tag81.xml" /><Relationship Id="rId9" Type="http://schemas.openxmlformats.org/officeDocument/2006/relationships/tags" Target="../tags/tag8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BF07E0D-9BD7-4332-80DF-254851B77EA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06E407C-87F9-4380-8591-352A451B072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A45442C-2D65-453D-ADB8-F89583CB5B2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3371141-D08A-424E-8FDB-04000C0CA41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FF3C5CC-5E9F-44FB-A7E2-11B7E6198F7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F824356-6855-433E-9822-A6E23A10A15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BADDB11-791E-4834-BCE9-BF2A6803EC4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CD377E4-B5CE-448D-B2B7-5B13A7C9F95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FD4C4F3-1167-41BE-B844-03194E5A9F8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B9FDF7C-F14F-4699-BD94-55C1B711494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6FE117E-205B-467F-B8BC-A81AC18DA77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标题幻灯片">
    <p:spTree>
      <p:nvGrpSpPr>
        <p:cNvPr id="1" name=""/>
        <p:cNvGrpSpPr/>
        <p:nvPr/>
      </p:nvGrpSpPr>
      <p:grpSpPr>
        <a:xfrm>
          <a:off x="0" y="0"/>
          <a:ext cx="0" cy="0"/>
        </a:xfrm>
      </p:grpSpPr>
      <p:pic>
        <p:nvPicPr>
          <p:cNvPr id="22" name="图片 21" descr="E:\【自产】\10.PPT\2023\精品模板\7.19\VCG2113846105531-01.pngVCG2113846105531-01"/>
          <p:cNvPicPr>
            <a:picLocks noChangeAspect="1"/>
          </p:cNvPicPr>
          <p:nvPr userDrawn="1">
            <p:custDataLst>
              <p:tags r:id="rId2"/>
            </p:custDataLst>
          </p:nvPr>
        </p:nvPicPr>
        <p:blipFill>
          <a:blip r:embed="rId1"/>
          <a:srcRect l="194" r="194"/>
          <a:stretch>
            <a:fillRect/>
          </a:stretch>
        </p:blipFill>
        <p:spPr>
          <a:xfrm>
            <a:off x="0" y="10160"/>
            <a:ext cx="12191365" cy="6859270"/>
          </a:xfrm>
          <a:prstGeom prst="rect">
            <a:avLst/>
          </a:prstGeom>
        </p:spPr>
      </p:pic>
      <p:sp>
        <p:nvSpPr>
          <p:cNvPr id="23" name="矩形 22"/>
          <p:cNvSpPr/>
          <p:nvPr userDrawn="1">
            <p:custDataLst>
              <p:tags r:id="rId3"/>
            </p:custDataLst>
          </p:nvPr>
        </p:nvSpPr>
        <p:spPr>
          <a:xfrm>
            <a:off x="8694420" y="0"/>
            <a:ext cx="2320290" cy="3797300"/>
          </a:xfrm>
          <a:prstGeom prst="rect">
            <a:avLst/>
          </a:prstGeom>
          <a:gradFill>
            <a:gsLst>
              <a:gs pos="28000">
                <a:schemeClr val="accent2"/>
              </a:gs>
              <a:gs pos="0">
                <a:schemeClr val="accent1"/>
              </a:gs>
              <a:gs pos="100000">
                <a:schemeClr val="accent2">
                  <a:alpha val="0"/>
                </a:schemeClr>
              </a:gs>
            </a:gsLst>
            <a:lin ang="54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25" name="组合 24"/>
          <p:cNvGrpSpPr/>
          <p:nvPr userDrawn="1">
            <p:custDataLst>
              <p:tags r:id="rId4"/>
            </p:custDataLst>
          </p:nvPr>
        </p:nvGrpSpPr>
        <p:grpSpPr>
          <a:xfrm>
            <a:off x="568960" y="2239645"/>
            <a:ext cx="2897505" cy="180340"/>
            <a:chOff x="960" y="3138"/>
            <a:chExt cx="4563" cy="284"/>
          </a:xfrm>
          <a:gradFill>
            <a:gsLst>
              <a:gs pos="0">
                <a:schemeClr val="accent1"/>
              </a:gs>
              <a:gs pos="25000">
                <a:schemeClr val="accent2"/>
              </a:gs>
              <a:gs pos="100000">
                <a:schemeClr val="accent2">
                  <a:alpha val="70000"/>
                </a:schemeClr>
              </a:gs>
            </a:gsLst>
            <a:lin ang="0" scaled="0"/>
          </a:gradFill>
        </p:grpSpPr>
        <p:grpSp>
          <p:nvGrpSpPr>
            <p:cNvPr id="26" name="组合 25"/>
            <p:cNvGrpSpPr/>
            <p:nvPr/>
          </p:nvGrpSpPr>
          <p:grpSpPr>
            <a:xfrm>
              <a:off x="960" y="3138"/>
              <a:ext cx="1910" cy="284"/>
              <a:chOff x="930" y="1845"/>
              <a:chExt cx="1709" cy="254"/>
            </a:xfrm>
            <a:grpFill/>
          </p:grpSpPr>
          <p:sp>
            <p:nvSpPr>
              <p:cNvPr id="28" name="平行四边形 27"/>
              <p:cNvSpPr/>
              <p:nvPr>
                <p:custDataLst>
                  <p:tags r:id="rId5"/>
                </p:custDataLst>
              </p:nvPr>
            </p:nvSpPr>
            <p:spPr>
              <a:xfrm>
                <a:off x="930" y="1845"/>
                <a:ext cx="285" cy="255"/>
              </a:xfrm>
              <a:prstGeom prst="parallelogram">
                <a:avLst>
                  <a:gd name="adj" fmla="val 32941"/>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sp>
            <p:nvSpPr>
              <p:cNvPr id="29" name="平行四边形 28"/>
              <p:cNvSpPr/>
              <p:nvPr>
                <p:custDataLst>
                  <p:tags r:id="rId6"/>
                </p:custDataLst>
              </p:nvPr>
            </p:nvSpPr>
            <p:spPr>
              <a:xfrm>
                <a:off x="1215" y="1845"/>
                <a:ext cx="285" cy="255"/>
              </a:xfrm>
              <a:prstGeom prst="parallelogram">
                <a:avLst>
                  <a:gd name="adj" fmla="val 32941"/>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sp>
            <p:nvSpPr>
              <p:cNvPr id="30" name="平行四边形 29"/>
              <p:cNvSpPr/>
              <p:nvPr>
                <p:custDataLst>
                  <p:tags r:id="rId7"/>
                </p:custDataLst>
              </p:nvPr>
            </p:nvSpPr>
            <p:spPr>
              <a:xfrm>
                <a:off x="1500" y="1845"/>
                <a:ext cx="285" cy="255"/>
              </a:xfrm>
              <a:prstGeom prst="parallelogram">
                <a:avLst>
                  <a:gd name="adj" fmla="val 32941"/>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sp>
            <p:nvSpPr>
              <p:cNvPr id="31" name="平行四边形 30"/>
              <p:cNvSpPr/>
              <p:nvPr>
                <p:custDataLst>
                  <p:tags r:id="rId8"/>
                </p:custDataLst>
              </p:nvPr>
            </p:nvSpPr>
            <p:spPr>
              <a:xfrm>
                <a:off x="1785" y="1845"/>
                <a:ext cx="285" cy="255"/>
              </a:xfrm>
              <a:prstGeom prst="parallelogram">
                <a:avLst>
                  <a:gd name="adj" fmla="val 32941"/>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sp>
            <p:nvSpPr>
              <p:cNvPr id="32" name="平行四边形 31"/>
              <p:cNvSpPr/>
              <p:nvPr>
                <p:custDataLst>
                  <p:tags r:id="rId9"/>
                </p:custDataLst>
              </p:nvPr>
            </p:nvSpPr>
            <p:spPr>
              <a:xfrm>
                <a:off x="2070" y="1845"/>
                <a:ext cx="285" cy="255"/>
              </a:xfrm>
              <a:prstGeom prst="parallelogram">
                <a:avLst>
                  <a:gd name="adj" fmla="val 32941"/>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sp>
            <p:nvSpPr>
              <p:cNvPr id="33" name="平行四边形 32"/>
              <p:cNvSpPr/>
              <p:nvPr>
                <p:custDataLst>
                  <p:tags r:id="rId10"/>
                </p:custDataLst>
              </p:nvPr>
            </p:nvSpPr>
            <p:spPr>
              <a:xfrm>
                <a:off x="2355" y="1845"/>
                <a:ext cx="285" cy="255"/>
              </a:xfrm>
              <a:prstGeom prst="parallelogram">
                <a:avLst>
                  <a:gd name="adj" fmla="val 32941"/>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grpSp>
        <p:cxnSp>
          <p:nvCxnSpPr>
            <p:cNvPr id="27" name="直接连接符 26"/>
            <p:cNvCxnSpPr/>
            <p:nvPr>
              <p:custDataLst>
                <p:tags r:id="rId11"/>
              </p:custDataLst>
            </p:nvPr>
          </p:nvCxnSpPr>
          <p:spPr>
            <a:xfrm>
              <a:off x="2775" y="3411"/>
              <a:ext cx="2748" cy="0"/>
            </a:xfrm>
            <a:prstGeom prst="line">
              <a:avLst/>
            </a:prstGeom>
            <a:grpFill/>
            <a:ln w="12700">
              <a:gradFill>
                <a:gsLst>
                  <a:gs pos="85000">
                    <a:schemeClr val="accent2">
                      <a:alpha val="5000"/>
                    </a:schemeClr>
                  </a:gs>
                  <a:gs pos="0">
                    <a:schemeClr val="accent2">
                      <a:alpha val="70000"/>
                    </a:schemeClr>
                  </a:gs>
                </a:gsLst>
                <a:lin ang="0" scaled="1"/>
              </a:gradFill>
            </a:ln>
          </p:spPr>
          <p:style>
            <a:lnRef idx="1">
              <a:schemeClr val="accent1"/>
            </a:lnRef>
            <a:fillRef idx="0">
              <a:schemeClr val="accent1"/>
            </a:fillRef>
            <a:effectRef idx="0">
              <a:schemeClr val="accent1"/>
            </a:effectRef>
            <a:fontRef idx="minor">
              <a:schemeClr val="tx1"/>
            </a:fontRef>
          </p:style>
        </p:cxnSp>
      </p:grpSp>
      <p:pic>
        <p:nvPicPr>
          <p:cNvPr id="34" name="图片 33" descr="资源 1@4x-8"/>
          <p:cNvPicPr>
            <a:picLocks noChangeAspect="1"/>
          </p:cNvPicPr>
          <p:nvPr userDrawn="1">
            <p:custDataLst>
              <p:tags r:id="rId13"/>
            </p:custDataLst>
          </p:nvPr>
        </p:nvPicPr>
        <p:blipFill>
          <a:blip r:embed="rId12"/>
          <a:srcRect r="14083"/>
          <a:stretch>
            <a:fillRect/>
          </a:stretch>
        </p:blipFill>
        <p:spPr>
          <a:xfrm>
            <a:off x="6154420" y="1827530"/>
            <a:ext cx="6037580" cy="5030470"/>
          </a:xfrm>
          <a:prstGeom prst="rect">
            <a:avLst/>
          </a:prstGeom>
        </p:spPr>
      </p:pic>
      <p:sp>
        <p:nvSpPr>
          <p:cNvPr id="35" name="椭圆 34"/>
          <p:cNvSpPr/>
          <p:nvPr userDrawn="1">
            <p:custDataLst>
              <p:tags r:id="rId14"/>
            </p:custDataLst>
          </p:nvPr>
        </p:nvSpPr>
        <p:spPr>
          <a:xfrm>
            <a:off x="559435" y="5245735"/>
            <a:ext cx="397510" cy="397510"/>
          </a:xfrm>
          <a:prstGeom prst="ellipse">
            <a:avLst/>
          </a:prstGeom>
          <a:gradFill>
            <a:gsLst>
              <a:gs pos="19000">
                <a:schemeClr val="accent2">
                  <a:alpha val="95000"/>
                </a:schemeClr>
              </a:gs>
              <a:gs pos="0">
                <a:schemeClr val="accent1"/>
              </a:gs>
              <a:gs pos="100000">
                <a:schemeClr val="accent2">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6" name="等腰三角形 35"/>
          <p:cNvSpPr/>
          <p:nvPr userDrawn="1">
            <p:custDataLst>
              <p:tags r:id="rId15"/>
            </p:custDataLst>
          </p:nvPr>
        </p:nvSpPr>
        <p:spPr>
          <a:xfrm rot="5400000">
            <a:off x="701675" y="5405755"/>
            <a:ext cx="113665" cy="77470"/>
          </a:xfrm>
          <a:prstGeom prst="triangl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cxnSp>
        <p:nvCxnSpPr>
          <p:cNvPr id="37" name="直接连接符 36"/>
          <p:cNvCxnSpPr/>
          <p:nvPr userDrawn="1">
            <p:custDataLst>
              <p:tags r:id="rId16"/>
            </p:custDataLst>
          </p:nvPr>
        </p:nvCxnSpPr>
        <p:spPr>
          <a:xfrm flipH="1" flipV="1">
            <a:off x="1142365" y="5660390"/>
            <a:ext cx="1853565" cy="635"/>
          </a:xfrm>
          <a:prstGeom prst="line">
            <a:avLst/>
          </a:prstGeom>
          <a:ln w="38100" cap="rnd">
            <a:gradFill>
              <a:gsLst>
                <a:gs pos="24000">
                  <a:schemeClr val="accent2">
                    <a:alpha val="5000"/>
                  </a:schemeClr>
                </a:gs>
                <a:gs pos="88000">
                  <a:schemeClr val="accent2">
                    <a:alpha val="95000"/>
                  </a:schemeClr>
                </a:gs>
                <a:gs pos="100000">
                  <a:schemeClr val="accent1"/>
                </a:gs>
              </a:gsLst>
              <a:lin ang="0" scaled="0"/>
            </a:gradFill>
          </a:ln>
        </p:spPr>
        <p:style>
          <a:lnRef idx="1">
            <a:schemeClr val="accent1"/>
          </a:lnRef>
          <a:fillRef idx="0">
            <a:schemeClr val="accent1"/>
          </a:fillRef>
          <a:effectRef idx="0">
            <a:schemeClr val="accent1"/>
          </a:effectRef>
          <a:fontRef idx="minor">
            <a:schemeClr val="tx1"/>
          </a:fontRef>
        </p:style>
      </p:cxnSp>
      <p:sp>
        <p:nvSpPr>
          <p:cNvPr id="2" name="标题 1"/>
          <p:cNvSpPr>
            <a:spLocks noGrp="1"/>
          </p:cNvSpPr>
          <p:nvPr>
            <p:ph type="ctrTitle" hasCustomPrompt="1"/>
            <p:custDataLst>
              <p:tags r:id="rId17"/>
            </p:custDataLst>
          </p:nvPr>
        </p:nvSpPr>
        <p:spPr>
          <a:xfrm>
            <a:off x="533399" y="2488235"/>
            <a:ext cx="6537961" cy="1175939"/>
          </a:xfrm>
        </p:spPr>
        <p:txBody>
          <a:bodyPr anchor="b">
            <a:normAutofit/>
          </a:bodyPr>
          <a:lstStyle>
            <a:lvl1pPr algn="l">
              <a:lnSpc>
                <a:spcPct val="100000"/>
              </a:lnSpc>
              <a:defRPr sz="6000">
                <a:gradFill>
                  <a:gsLst>
                    <a:gs pos="0">
                      <a:schemeClr val="tx1"/>
                    </a:gs>
                    <a:gs pos="70000">
                      <a:schemeClr val="tx1"/>
                    </a:gs>
                    <a:gs pos="100000">
                      <a:schemeClr val="tx1">
                        <a:alpha val="50000"/>
                      </a:schemeClr>
                    </a:gs>
                  </a:gsLst>
                  <a:lin ang="2700000" scaled="0"/>
                </a:gradFill>
              </a:defRPr>
            </a:lvl1pPr>
          </a:lstStyle>
          <a:p>
            <a:r>
              <a:rPr lang="zh-CN" altLang="en-US"/>
              <a:t>单击编辑母版标题</a:t>
            </a:r>
            <a:endParaRPr lang="zh-CN" altLang="en-US"/>
          </a:p>
        </p:txBody>
      </p:sp>
      <p:sp>
        <p:nvSpPr>
          <p:cNvPr id="3" name="副标题 2"/>
          <p:cNvSpPr>
            <a:spLocks noGrp="1"/>
          </p:cNvSpPr>
          <p:nvPr>
            <p:ph type="subTitle" idx="1"/>
            <p:custDataLst>
              <p:tags r:id="rId18"/>
            </p:custDataLst>
          </p:nvPr>
        </p:nvSpPr>
        <p:spPr>
          <a:xfrm>
            <a:off x="533399" y="3735355"/>
            <a:ext cx="6537961" cy="972000"/>
          </a:xfrm>
        </p:spPr>
        <p:txBody>
          <a:bodyPr>
            <a:normAutofit/>
          </a:bodyPr>
          <a:lstStyle>
            <a:lvl1pPr marL="0" indent="0" algn="l">
              <a:lnSpc>
                <a:spcPct val="100000"/>
              </a:lnSpc>
              <a:buNone/>
              <a:defRPr sz="2000" spc="130" baseline="0">
                <a:gradFill>
                  <a:gsLst>
                    <a:gs pos="0">
                      <a:schemeClr val="accent1"/>
                    </a:gs>
                    <a:gs pos="30000">
                      <a:schemeClr val="accent2">
                        <a:alpha val="95000"/>
                      </a:schemeClr>
                    </a:gs>
                    <a:gs pos="100000">
                      <a:schemeClr val="accent2">
                        <a:alpha val="50000"/>
                      </a:schemeClr>
                    </a:gs>
                  </a:gsLst>
                  <a:lin ang="2700000" scaled="0"/>
                </a:gra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endParaRPr lang="zh-CN" altLang="en-US"/>
          </a:p>
        </p:txBody>
      </p:sp>
      <p:sp>
        <p:nvSpPr>
          <p:cNvPr id="4" name="日期占位符 3"/>
          <p:cNvSpPr>
            <a:spLocks noGrp="1"/>
          </p:cNvSpPr>
          <p:nvPr>
            <p:ph type="dt" sz="half" idx="10"/>
            <p:custDataLst>
              <p:tags r:id="rId19"/>
            </p:custDataLst>
          </p:nvPr>
        </p:nvSpPr>
        <p:spPr/>
        <p:txBody>
          <a:bodyPr>
            <a:normAutofit/>
          </a:bodyPr>
          <a:lstStyle/>
          <a:p>
            <a:fld id="{5592522B-0F24-4480-B9DD-A9474A6880D6}" type="datetimeFigureOut">
              <a:rPr lang="zh-CN" altLang="en-US" smtClean="0"/>
              <a:t/>
            </a:fld>
            <a:endParaRPr lang="zh-CN" altLang="en-US"/>
          </a:p>
        </p:txBody>
      </p:sp>
      <p:sp>
        <p:nvSpPr>
          <p:cNvPr id="5" name="页脚占位符 4"/>
          <p:cNvSpPr>
            <a:spLocks noGrp="1"/>
          </p:cNvSpPr>
          <p:nvPr>
            <p:ph type="ftr" sz="quarter" idx="11"/>
            <p:custDataLst>
              <p:tags r:id="rId20"/>
            </p:custDataLst>
          </p:nvPr>
        </p:nvSpPr>
        <p:spPr/>
        <p:txBody>
          <a:bodyPr>
            <a:normAutofit/>
          </a:bodyPr>
          <a:lstStyle/>
          <a:p>
            <a:endParaRPr lang="zh-CN" altLang="en-US"/>
          </a:p>
        </p:txBody>
      </p:sp>
      <p:sp>
        <p:nvSpPr>
          <p:cNvPr id="6" name="灯片编号占位符 5"/>
          <p:cNvSpPr>
            <a:spLocks noGrp="1"/>
          </p:cNvSpPr>
          <p:nvPr>
            <p:ph type="sldNum" sz="quarter" idx="12"/>
            <p:custDataLst>
              <p:tags r:id="rId21"/>
            </p:custDataLst>
          </p:nvPr>
        </p:nvSpPr>
        <p:spPr>
          <a:xfrm>
            <a:off x="8610600" y="6356350"/>
            <a:ext cx="2743200" cy="365125"/>
          </a:xfrm>
        </p:spPr>
        <p:txBody>
          <a:bodyPr>
            <a:normAutofit/>
          </a:bodyPr>
          <a:lstStyle/>
          <a:p>
            <a:fld id="{BE5F26B5-172A-4DC2-B0B7-181CFC56B87C}" type="slidenum">
              <a:rPr lang="zh-CN" altLang="en-US" smtClean="0"/>
              <a:t>0</a:t>
            </a:fld>
            <a:endParaRPr lang="zh-CN" altLang="en-US"/>
          </a:p>
        </p:txBody>
      </p:sp>
      <p:sp>
        <p:nvSpPr>
          <p:cNvPr id="10" name="文本占位符 9"/>
          <p:cNvSpPr>
            <a:spLocks noGrp="1"/>
          </p:cNvSpPr>
          <p:nvPr>
            <p:ph type="body" sz="quarter" idx="13" hasCustomPrompt="1"/>
            <p:custDataLst>
              <p:tags r:id="rId22"/>
            </p:custDataLst>
          </p:nvPr>
        </p:nvSpPr>
        <p:spPr>
          <a:xfrm>
            <a:off x="533399" y="468000"/>
            <a:ext cx="6537961" cy="504000"/>
          </a:xfrm>
        </p:spPr>
        <p:txBody>
          <a:bodyPr anchor="ctr">
            <a:normAutofit/>
          </a:bodyPr>
          <a:lstStyle>
            <a:lvl1pPr marL="0" indent="0">
              <a:lnSpc>
                <a:spcPct val="100000"/>
              </a:lnSpc>
              <a:buNone/>
              <a:defRPr sz="1100" b="1">
                <a:gradFill>
                  <a:gsLst>
                    <a:gs pos="0">
                      <a:schemeClr val="accent1"/>
                    </a:gs>
                    <a:gs pos="30000">
                      <a:schemeClr val="accent2">
                        <a:alpha val="95000"/>
                      </a:schemeClr>
                    </a:gs>
                    <a:gs pos="100000">
                      <a:schemeClr val="accent2">
                        <a:alpha val="50000"/>
                      </a:schemeClr>
                    </a:gs>
                  </a:gsLst>
                  <a:lin ang="2700000" scaled="0"/>
                </a:gradFill>
              </a:defRPr>
            </a:lvl1pPr>
          </a:lstStyle>
          <a:p>
            <a:pPr lvl="0"/>
            <a:r>
              <a:rPr lang="zh-CN" altLang="en-US"/>
              <a:t>公司名占位符</a:t>
            </a:r>
            <a:endParaRPr lang="zh-CN" altLang="en-US"/>
          </a:p>
        </p:txBody>
      </p:sp>
      <p:sp>
        <p:nvSpPr>
          <p:cNvPr id="24" name="文本占位符 23"/>
          <p:cNvSpPr>
            <a:spLocks noGrp="1"/>
          </p:cNvSpPr>
          <p:nvPr>
            <p:ph type="body" sz="quarter" idx="17" hasCustomPrompt="1"/>
            <p:custDataLst>
              <p:tags r:id="rId23"/>
            </p:custDataLst>
          </p:nvPr>
        </p:nvSpPr>
        <p:spPr>
          <a:xfrm>
            <a:off x="1190412" y="5106881"/>
            <a:ext cx="5880948" cy="504000"/>
          </a:xfrm>
        </p:spPr>
        <p:txBody>
          <a:bodyPr anchor="ctr">
            <a:normAutofit/>
          </a:bodyPr>
          <a:lstStyle>
            <a:lvl1pPr marL="0" indent="0" algn="l">
              <a:lnSpc>
                <a:spcPct val="100000"/>
              </a:lnSpc>
              <a:buNone/>
              <a:defRPr sz="2000" b="1">
                <a:solidFill>
                  <a:schemeClr val="tx1"/>
                </a:solidFill>
              </a:defRPr>
            </a:lvl1pPr>
          </a:lstStyle>
          <a:p>
            <a:pPr lvl="0"/>
            <a:r>
              <a:rPr lang="zh-CN" altLang="en-US"/>
              <a:t>署名占位符</a:t>
            </a:r>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custDataLst>
              <p:tags r:id="rId1"/>
            </p:custDataLst>
          </p:nvPr>
        </p:nvSpPr>
        <p:spPr/>
        <p:txBody>
          <a:bodyPr/>
          <a:lstStyle/>
          <a:p>
            <a:r>
              <a:rPr lang="zh-CN" altLang="en-US"/>
              <a:t>单击此处编辑母版标题样式</a:t>
            </a:r>
            <a:endParaRPr lang="zh-CN" altLang="en-US"/>
          </a:p>
        </p:txBody>
      </p:sp>
      <p:sp>
        <p:nvSpPr>
          <p:cNvPr id="3" name="内容占位符 2"/>
          <p:cNvSpPr>
            <a:spLocks noGrp="1"/>
          </p:cNvSpPr>
          <p:nvPr>
            <p:ph idx="1"/>
            <p:custDataLst>
              <p:tags r:id="rId2"/>
            </p:custDataLst>
          </p:nvPr>
        </p:nvSpPr>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日期占位符 3"/>
          <p:cNvSpPr>
            <a:spLocks noGrp="1"/>
          </p:cNvSpPr>
          <p:nvPr>
            <p:ph type="dt" sz="half" idx="10"/>
            <p:custDataLst>
              <p:tags r:id="rId3"/>
            </p:custDataLst>
          </p:nvPr>
        </p:nvSpPr>
        <p:spPr/>
        <p:txBody>
          <a:bodyPr/>
          <a:lstStyle/>
          <a:p>
            <a:fld id="{5592522B-0F24-4480-B9DD-A9474A6880D6}" type="datetimeFigureOut">
              <a:rPr lang="zh-CN" altLang="en-US" smtClean="0"/>
              <a:t/>
            </a:fld>
            <a:endParaRPr lang="zh-CN" altLang="en-US"/>
          </a:p>
        </p:txBody>
      </p:sp>
      <p:sp>
        <p:nvSpPr>
          <p:cNvPr id="5" name="页脚占位符 4"/>
          <p:cNvSpPr>
            <a:spLocks noGrp="1"/>
          </p:cNvSpPr>
          <p:nvPr>
            <p:ph type="ftr" sz="quarter" idx="11"/>
            <p:custDataLst>
              <p:tags r:id="rId4"/>
            </p:custDataLst>
          </p:nvPr>
        </p:nvSpPr>
        <p:spPr/>
        <p:txBody>
          <a:bodyPr/>
          <a:lstStyle/>
          <a:p>
            <a:endParaRPr lang="zh-CN" altLang="en-US"/>
          </a:p>
        </p:txBody>
      </p:sp>
      <p:sp>
        <p:nvSpPr>
          <p:cNvPr id="6" name="灯片编号占位符 5"/>
          <p:cNvSpPr>
            <a:spLocks noGrp="1"/>
          </p:cNvSpPr>
          <p:nvPr>
            <p:ph type="sldNum" sz="quarter" idx="12"/>
            <p:custDataLst>
              <p:tags r:id="rId5"/>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1" name=""/>
        <p:cNvGrpSpPr/>
        <p:nvPr/>
      </p:nvGrpSpPr>
      <p:grpSpPr>
        <a:xfrm>
          <a:off x="0" y="0"/>
          <a:ext cx="0" cy="0"/>
        </a:xfrm>
      </p:grpSpPr>
      <p:pic>
        <p:nvPicPr>
          <p:cNvPr id="14" name="图片 13" descr="E:\【自产】\10.PPT\2023\精品模板\7.19\VCG2113846105531-01.pngVCG2113846105531-01"/>
          <p:cNvPicPr>
            <a:picLocks noChangeAspect="1"/>
          </p:cNvPicPr>
          <p:nvPr userDrawn="1">
            <p:custDataLst>
              <p:tags r:id="rId2"/>
            </p:custDataLst>
          </p:nvPr>
        </p:nvPicPr>
        <p:blipFill>
          <a:blip r:embed="rId1"/>
          <a:srcRect l="194" r="194"/>
          <a:stretch>
            <a:fillRect/>
          </a:stretch>
        </p:blipFill>
        <p:spPr>
          <a:xfrm>
            <a:off x="0" y="10160"/>
            <a:ext cx="12191365" cy="6859270"/>
          </a:xfrm>
          <a:prstGeom prst="rect">
            <a:avLst/>
          </a:prstGeom>
        </p:spPr>
      </p:pic>
      <p:sp>
        <p:nvSpPr>
          <p:cNvPr id="15" name="矩形 14"/>
          <p:cNvSpPr/>
          <p:nvPr userDrawn="1">
            <p:custDataLst>
              <p:tags r:id="rId3"/>
            </p:custDataLst>
          </p:nvPr>
        </p:nvSpPr>
        <p:spPr>
          <a:xfrm>
            <a:off x="1028065" y="0"/>
            <a:ext cx="2239645" cy="3797300"/>
          </a:xfrm>
          <a:prstGeom prst="rect">
            <a:avLst/>
          </a:prstGeom>
          <a:gradFill>
            <a:gsLst>
              <a:gs pos="28000">
                <a:schemeClr val="accent2"/>
              </a:gs>
              <a:gs pos="0">
                <a:schemeClr val="accent1"/>
              </a:gs>
              <a:gs pos="100000">
                <a:schemeClr val="accent2">
                  <a:alpha val="0"/>
                </a:schemeClr>
              </a:gs>
            </a:gsLst>
            <a:lin ang="54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pic>
        <p:nvPicPr>
          <p:cNvPr id="16" name="图片 15" descr="资源 2@4x-8"/>
          <p:cNvPicPr>
            <a:picLocks noChangeAspect="1"/>
          </p:cNvPicPr>
          <p:nvPr userDrawn="1">
            <p:custDataLst>
              <p:tags r:id="rId5"/>
            </p:custDataLst>
          </p:nvPr>
        </p:nvPicPr>
        <p:blipFill>
          <a:blip r:embed="rId4"/>
          <a:stretch>
            <a:fillRect/>
          </a:stretch>
        </p:blipFill>
        <p:spPr>
          <a:xfrm>
            <a:off x="356870" y="2493645"/>
            <a:ext cx="4040505" cy="4050030"/>
          </a:xfrm>
          <a:prstGeom prst="rect">
            <a:avLst/>
          </a:prstGeom>
        </p:spPr>
      </p:pic>
      <p:pic>
        <p:nvPicPr>
          <p:cNvPr id="17" name="图片 16" descr="资源 1@4x-8"/>
          <p:cNvPicPr>
            <a:picLocks noChangeAspect="1"/>
          </p:cNvPicPr>
          <p:nvPr userDrawn="1">
            <p:custDataLst>
              <p:tags r:id="rId7"/>
            </p:custDataLst>
          </p:nvPr>
        </p:nvPicPr>
        <p:blipFill>
          <a:blip r:embed="rId6"/>
          <a:srcRect l="10601"/>
          <a:stretch>
            <a:fillRect/>
          </a:stretch>
        </p:blipFill>
        <p:spPr>
          <a:xfrm>
            <a:off x="0" y="1977390"/>
            <a:ext cx="5253355" cy="4658360"/>
          </a:xfrm>
          <a:prstGeom prst="rect">
            <a:avLst/>
          </a:prstGeom>
        </p:spPr>
      </p:pic>
      <p:sp>
        <p:nvSpPr>
          <p:cNvPr id="2" name="标题 1"/>
          <p:cNvSpPr>
            <a:spLocks noGrp="1"/>
          </p:cNvSpPr>
          <p:nvPr>
            <p:ph type="title" hasCustomPrompt="1"/>
            <p:custDataLst>
              <p:tags r:id="rId8"/>
            </p:custDataLst>
          </p:nvPr>
        </p:nvSpPr>
        <p:spPr>
          <a:xfrm>
            <a:off x="2516269" y="227425"/>
            <a:ext cx="2564871" cy="1308480"/>
          </a:xfrm>
        </p:spPr>
        <p:txBody>
          <a:bodyPr anchor="b">
            <a:normAutofit/>
          </a:bodyPr>
          <a:lstStyle>
            <a:lvl1pPr algn="r">
              <a:defRPr sz="5400">
                <a:ln>
                  <a:gradFill>
                    <a:gsLst>
                      <a:gs pos="0">
                        <a:schemeClr val="accent2"/>
                      </a:gs>
                      <a:gs pos="100000">
                        <a:schemeClr val="accent2">
                          <a:alpha val="50000"/>
                        </a:schemeClr>
                      </a:gs>
                    </a:gsLst>
                    <a:lin ang="5400000" scaled="1"/>
                  </a:gradFill>
                </a:ln>
              </a:defRPr>
            </a:lvl1pPr>
          </a:lstStyle>
          <a:p>
            <a:r>
              <a:rPr lang="zh-CN" altLang="en-US"/>
              <a:t>标题</a:t>
            </a:r>
            <a:endParaRPr lang="zh-CN" altLang="en-US"/>
          </a:p>
        </p:txBody>
      </p:sp>
      <p:sp>
        <p:nvSpPr>
          <p:cNvPr id="3" name="文本占位符 2"/>
          <p:cNvSpPr>
            <a:spLocks noGrp="1"/>
          </p:cNvSpPr>
          <p:nvPr>
            <p:ph type="body" idx="1" hasCustomPrompt="1"/>
            <p:custDataLst>
              <p:tags r:id="rId9"/>
            </p:custDataLst>
          </p:nvPr>
        </p:nvSpPr>
        <p:spPr>
          <a:xfrm>
            <a:off x="5081140" y="1012446"/>
            <a:ext cx="2880000" cy="504000"/>
          </a:xfrm>
        </p:spPr>
        <p:txBody>
          <a:bodyPr anchor="t"/>
          <a:lstStyle>
            <a:lvl1pPr marL="0" indent="0">
              <a:buNone/>
              <a:defRPr sz="2400" b="0">
                <a:ln>
                  <a:gradFill>
                    <a:gsLst>
                      <a:gs pos="0">
                        <a:schemeClr val="accent1"/>
                      </a:gs>
                      <a:gs pos="52000">
                        <a:schemeClr val="accent2"/>
                      </a:gs>
                      <a:gs pos="100000">
                        <a:schemeClr val="accent2">
                          <a:alpha val="0"/>
                        </a:schemeClr>
                      </a:gs>
                    </a:gsLst>
                    <a:lin ang="5400000" scaled="1"/>
                  </a:gradFill>
                </a:ln>
                <a:no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副标题</a:t>
            </a:r>
            <a:endParaRPr lang="zh-CN" altLang="en-US"/>
          </a:p>
        </p:txBody>
      </p:sp>
      <p:sp>
        <p:nvSpPr>
          <p:cNvPr id="7" name="日期占位符 6"/>
          <p:cNvSpPr>
            <a:spLocks noGrp="1"/>
          </p:cNvSpPr>
          <p:nvPr>
            <p:ph type="dt" sz="half" idx="10"/>
            <p:custDataLst>
              <p:tags r:id="rId10"/>
            </p:custDataLst>
          </p:nvPr>
        </p:nvSpPr>
        <p:spPr/>
        <p:txBody>
          <a:bodyPr/>
          <a:lstStyle/>
          <a:p>
            <a:fld id="{5592522B-0F24-4480-B9DD-A9474A6880D6}" type="datetimeFigureOut">
              <a:rPr lang="zh-CN" altLang="en-US" smtClean="0"/>
              <a:t/>
            </a:fld>
            <a:endParaRPr lang="zh-CN" altLang="en-US"/>
          </a:p>
        </p:txBody>
      </p:sp>
      <p:sp>
        <p:nvSpPr>
          <p:cNvPr id="8" name="页脚占位符 7"/>
          <p:cNvSpPr>
            <a:spLocks noGrp="1"/>
          </p:cNvSpPr>
          <p:nvPr>
            <p:ph type="ftr" sz="quarter" idx="11"/>
            <p:custDataLst>
              <p:tags r:id="rId11"/>
            </p:custDataLst>
          </p:nvPr>
        </p:nvSpPr>
        <p:spPr/>
        <p:txBody>
          <a:bodyPr/>
          <a:lstStyle/>
          <a:p>
            <a:endParaRPr lang="zh-CN" altLang="en-US"/>
          </a:p>
        </p:txBody>
      </p:sp>
      <p:sp>
        <p:nvSpPr>
          <p:cNvPr id="9" name="灯片编号占位符 8"/>
          <p:cNvSpPr>
            <a:spLocks noGrp="1"/>
          </p:cNvSpPr>
          <p:nvPr>
            <p:ph type="sldNum" sz="quarter" idx="12"/>
            <p:custDataLst>
              <p:tags r:id="rId12"/>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节标题">
    <p:spTree>
      <p:nvGrpSpPr>
        <p:cNvPr id="1" name=""/>
        <p:cNvGrpSpPr/>
        <p:nvPr/>
      </p:nvGrpSpPr>
      <p:grpSpPr>
        <a:xfrm>
          <a:off x="0" y="0"/>
          <a:ext cx="0" cy="0"/>
        </a:xfrm>
      </p:grpSpPr>
      <p:pic>
        <p:nvPicPr>
          <p:cNvPr id="3" name="图片 2" descr="E:\【自产】\10.PPT\2023\精品模板\7.19\VCG2113846105531-01.pngVCG2113846105531-01"/>
          <p:cNvPicPr>
            <a:picLocks noChangeAspect="1"/>
          </p:cNvPicPr>
          <p:nvPr userDrawn="1">
            <p:custDataLst>
              <p:tags r:id="rId2"/>
            </p:custDataLst>
          </p:nvPr>
        </p:nvPicPr>
        <p:blipFill>
          <a:blip r:embed="rId1"/>
          <a:srcRect l="222" r="222"/>
          <a:stretch>
            <a:fillRect/>
          </a:stretch>
        </p:blipFill>
        <p:spPr>
          <a:xfrm>
            <a:off x="10160" y="0"/>
            <a:ext cx="12181840" cy="6858000"/>
          </a:xfrm>
          <a:prstGeom prst="rect">
            <a:avLst/>
          </a:prstGeom>
        </p:spPr>
      </p:pic>
      <p:sp>
        <p:nvSpPr>
          <p:cNvPr id="7" name="矩形 6"/>
          <p:cNvSpPr/>
          <p:nvPr userDrawn="1">
            <p:custDataLst>
              <p:tags r:id="rId3"/>
            </p:custDataLst>
          </p:nvPr>
        </p:nvSpPr>
        <p:spPr>
          <a:xfrm>
            <a:off x="9525" y="3152140"/>
            <a:ext cx="12182475" cy="1419860"/>
          </a:xfrm>
          <a:prstGeom prst="rect">
            <a:avLst/>
          </a:prstGeom>
          <a:gradFill>
            <a:gsLst>
              <a:gs pos="55000">
                <a:schemeClr val="accent2">
                  <a:alpha val="95000"/>
                </a:schemeClr>
              </a:gs>
              <a:gs pos="0">
                <a:schemeClr val="accent1"/>
              </a:gs>
              <a:gs pos="100000">
                <a:schemeClr val="accent2">
                  <a:alpha val="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pic>
        <p:nvPicPr>
          <p:cNvPr id="10" name="图片 9" descr="E:\【自产】\10.PPT\2023\精品模板\7.19\4x\资源 2@4x-8.png资源 2@4x-8"/>
          <p:cNvPicPr>
            <a:picLocks noChangeAspect="1"/>
          </p:cNvPicPr>
          <p:nvPr userDrawn="1">
            <p:custDataLst>
              <p:tags r:id="rId5"/>
            </p:custDataLst>
          </p:nvPr>
        </p:nvPicPr>
        <p:blipFill>
          <a:blip r:embed="rId4"/>
          <a:srcRect l="2592" r="2592"/>
          <a:stretch>
            <a:fillRect/>
          </a:stretch>
        </p:blipFill>
        <p:spPr>
          <a:xfrm>
            <a:off x="6796405" y="1160780"/>
            <a:ext cx="4401820" cy="5532755"/>
          </a:xfrm>
          <a:prstGeom prst="rect">
            <a:avLst/>
          </a:prstGeom>
        </p:spPr>
      </p:pic>
      <p:sp>
        <p:nvSpPr>
          <p:cNvPr id="2" name="标题 1"/>
          <p:cNvSpPr>
            <a:spLocks noGrp="1"/>
          </p:cNvSpPr>
          <p:nvPr>
            <p:ph type="title" hasCustomPrompt="1"/>
            <p:custDataLst>
              <p:tags r:id="rId6"/>
            </p:custDataLst>
          </p:nvPr>
        </p:nvSpPr>
        <p:spPr>
          <a:xfrm>
            <a:off x="996465" y="3446585"/>
            <a:ext cx="6135856" cy="1152000"/>
          </a:xfrm>
        </p:spPr>
        <p:txBody>
          <a:bodyPr anchor="t"/>
          <a:lstStyle>
            <a:lvl1pPr algn="l">
              <a:defRPr sz="5400"/>
            </a:lvl1pPr>
          </a:lstStyle>
          <a:p>
            <a:r>
              <a:rPr lang="zh-CN" altLang="en-US"/>
              <a:t>单击编辑母版标题</a:t>
            </a:r>
            <a:endParaRPr lang="zh-CN" altLang="en-US"/>
          </a:p>
        </p:txBody>
      </p:sp>
      <p:sp>
        <p:nvSpPr>
          <p:cNvPr id="4" name="日期占位符 3"/>
          <p:cNvSpPr>
            <a:spLocks noGrp="1"/>
          </p:cNvSpPr>
          <p:nvPr>
            <p:ph type="dt" sz="half" idx="10"/>
            <p:custDataLst>
              <p:tags r:id="rId7"/>
            </p:custDataLst>
          </p:nvPr>
        </p:nvSpPr>
        <p:spPr/>
        <p:txBody>
          <a:bodyPr/>
          <a:lstStyle/>
          <a:p>
            <a:fld id="{5592522B-0F24-4480-B9DD-A9474A6880D6}" type="datetimeFigureOut">
              <a:rPr lang="zh-CN" altLang="en-US" smtClean="0"/>
              <a:t/>
            </a:fld>
            <a:endParaRPr lang="zh-CN" altLang="en-US"/>
          </a:p>
        </p:txBody>
      </p:sp>
      <p:sp>
        <p:nvSpPr>
          <p:cNvPr id="5" name="页脚占位符 4"/>
          <p:cNvSpPr>
            <a:spLocks noGrp="1"/>
          </p:cNvSpPr>
          <p:nvPr>
            <p:ph type="ftr" sz="quarter" idx="11"/>
            <p:custDataLst>
              <p:tags r:id="rId8"/>
            </p:custDataLst>
          </p:nvPr>
        </p:nvSpPr>
        <p:spPr/>
        <p:txBody>
          <a:bodyPr/>
          <a:lstStyle/>
          <a:p>
            <a:endParaRPr lang="zh-CN" altLang="en-US"/>
          </a:p>
        </p:txBody>
      </p:sp>
      <p:sp>
        <p:nvSpPr>
          <p:cNvPr id="6" name="灯片编号占位符 5"/>
          <p:cNvSpPr>
            <a:spLocks noGrp="1"/>
          </p:cNvSpPr>
          <p:nvPr>
            <p:ph type="sldNum" sz="quarter" idx="12"/>
            <p:custDataLst>
              <p:tags r:id="rId9"/>
            </p:custDataLst>
          </p:nvPr>
        </p:nvSpPr>
        <p:spPr/>
        <p:txBody>
          <a:bodyPr/>
          <a:lstStyle/>
          <a:p>
            <a:fld id="{BE5F26B5-172A-4DC2-B0B7-181CFC56B87C}" type="slidenum">
              <a:rPr lang="zh-CN" altLang="en-US" smtClean="0"/>
              <a:t/>
            </a:fld>
            <a:endParaRPr lang="zh-CN" altLang="en-US"/>
          </a:p>
        </p:txBody>
      </p:sp>
      <p:sp>
        <p:nvSpPr>
          <p:cNvPr id="8" name="文本占位符 7"/>
          <p:cNvSpPr>
            <a:spLocks noGrp="1"/>
          </p:cNvSpPr>
          <p:nvPr>
            <p:ph type="body" sz="quarter" idx="13" hasCustomPrompt="1"/>
            <p:custDataLst>
              <p:tags r:id="rId10"/>
            </p:custDataLst>
          </p:nvPr>
        </p:nvSpPr>
        <p:spPr>
          <a:xfrm>
            <a:off x="996465" y="1954175"/>
            <a:ext cx="6135856" cy="1224000"/>
          </a:xfrm>
        </p:spPr>
        <p:txBody>
          <a:bodyPr anchor="ctr">
            <a:normAutofit/>
          </a:bodyPr>
          <a:lstStyle>
            <a:lvl1pPr marL="0" indent="0" algn="l">
              <a:buNone/>
              <a:defRPr sz="6000" b="1" i="1">
                <a:gradFill>
                  <a:gsLst>
                    <a:gs pos="0">
                      <a:schemeClr val="accent1"/>
                    </a:gs>
                    <a:gs pos="49000">
                      <a:schemeClr val="accent2">
                        <a:alpha val="95000"/>
                      </a:schemeClr>
                    </a:gs>
                    <a:gs pos="100000">
                      <a:schemeClr val="accent2">
                        <a:alpha val="0"/>
                      </a:schemeClr>
                    </a:gs>
                  </a:gsLst>
                  <a:lin ang="5400000" scaled="0"/>
                </a:gradFill>
              </a:defRPr>
            </a:lvl1pPr>
          </a:lstStyle>
          <a:p>
            <a:pPr lvl="0"/>
            <a:r>
              <a:rPr lang="zh-CN" altLang="en-US"/>
              <a:t>节编号</a:t>
            </a:r>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custDataLst>
              <p:tags r:id="rId1"/>
            </p:custDataLst>
          </p:nvPr>
        </p:nvSpPr>
        <p:spPr/>
        <p:txBody>
          <a:bodyPr vert="horz"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3" name="内容占位符 2"/>
          <p:cNvSpPr>
            <a:spLocks noGrp="1"/>
          </p:cNvSpPr>
          <p:nvPr>
            <p:ph sz="half" idx="1"/>
            <p:custDataLst>
              <p:tags r:id="rId2"/>
            </p:custDataLst>
          </p:nvPr>
        </p:nvSpPr>
        <p:spPr>
          <a:xfrm>
            <a:off x="838200" y="1364400"/>
            <a:ext cx="5181600" cy="48132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内容占位符 3"/>
          <p:cNvSpPr>
            <a:spLocks noGrp="1"/>
          </p:cNvSpPr>
          <p:nvPr>
            <p:ph sz="half" idx="2"/>
            <p:custDataLst>
              <p:tags r:id="rId3"/>
            </p:custDataLst>
          </p:nvPr>
        </p:nvSpPr>
        <p:spPr>
          <a:xfrm>
            <a:off x="6172200" y="1364400"/>
            <a:ext cx="5181600" cy="48132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5" name="日期占位符 4"/>
          <p:cNvSpPr>
            <a:spLocks noGrp="1"/>
          </p:cNvSpPr>
          <p:nvPr>
            <p:ph type="dt" sz="half" idx="10"/>
            <p:custDataLst>
              <p:tags r:id="rId4"/>
            </p:custDataLst>
          </p:nvPr>
        </p:nvSpPr>
        <p:spPr/>
        <p:txBody>
          <a:bodyPr/>
          <a:lstStyle/>
          <a:p>
            <a:fld id="{5592522B-0F24-4480-B9DD-A9474A6880D6}" type="datetimeFigureOut">
              <a:rPr lang="zh-CN" altLang="en-US" smtClean="0"/>
              <a:t/>
            </a:fld>
            <a:endParaRPr lang="zh-CN" altLang="en-US"/>
          </a:p>
        </p:txBody>
      </p:sp>
      <p:sp>
        <p:nvSpPr>
          <p:cNvPr id="6" name="页脚占位符 5"/>
          <p:cNvSpPr>
            <a:spLocks noGrp="1"/>
          </p:cNvSpPr>
          <p:nvPr>
            <p:ph type="ftr" sz="quarter" idx="11"/>
            <p:custDataLst>
              <p:tags r:id="rId5"/>
            </p:custDataLst>
          </p:nvPr>
        </p:nvSpPr>
        <p:spPr/>
        <p:txBody>
          <a:bodyPr/>
          <a:lstStyle/>
          <a:p>
            <a:endParaRPr lang="zh-CN" altLang="en-US"/>
          </a:p>
        </p:txBody>
      </p:sp>
      <p:sp>
        <p:nvSpPr>
          <p:cNvPr id="7" name="灯片编号占位符 6"/>
          <p:cNvSpPr>
            <a:spLocks noGrp="1"/>
          </p:cNvSpPr>
          <p:nvPr>
            <p:ph type="sldNum" sz="quarter" idx="12"/>
            <p:custDataLst>
              <p:tags r:id="rId6"/>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839788" y="360000"/>
            <a:ext cx="10515600" cy="864000"/>
          </a:xfrm>
        </p:spPr>
        <p:txBody>
          <a:bodyPr vert="horz"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3" name="文本占位符 2"/>
          <p:cNvSpPr>
            <a:spLocks noGrp="1"/>
          </p:cNvSpPr>
          <p:nvPr>
            <p:ph type="body" idx="1"/>
            <p:custDataLst>
              <p:tags r:id="rId2"/>
            </p:custDataLst>
          </p:nvPr>
        </p:nvSpPr>
        <p:spPr>
          <a:xfrm>
            <a:off x="839788" y="1364400"/>
            <a:ext cx="5157787" cy="54000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4" name="内容占位符 3"/>
          <p:cNvSpPr>
            <a:spLocks noGrp="1"/>
          </p:cNvSpPr>
          <p:nvPr>
            <p:ph sz="half" idx="2"/>
            <p:custDataLst>
              <p:tags r:id="rId3"/>
            </p:custDataLst>
          </p:nvPr>
        </p:nvSpPr>
        <p:spPr>
          <a:xfrm>
            <a:off x="839788" y="2061275"/>
            <a:ext cx="5157787" cy="41283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5" name="文本占位符 4"/>
          <p:cNvSpPr>
            <a:spLocks noGrp="1"/>
          </p:cNvSpPr>
          <p:nvPr>
            <p:ph type="body" sz="quarter" idx="3"/>
            <p:custDataLst>
              <p:tags r:id="rId4"/>
            </p:custDataLst>
          </p:nvPr>
        </p:nvSpPr>
        <p:spPr>
          <a:xfrm>
            <a:off x="6172200" y="1364400"/>
            <a:ext cx="5183188" cy="54000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6" name="内容占位符 5"/>
          <p:cNvSpPr>
            <a:spLocks noGrp="1"/>
          </p:cNvSpPr>
          <p:nvPr>
            <p:ph sz="quarter" idx="4"/>
            <p:custDataLst>
              <p:tags r:id="rId5"/>
            </p:custDataLst>
          </p:nvPr>
        </p:nvSpPr>
        <p:spPr>
          <a:xfrm>
            <a:off x="6172200" y="2061275"/>
            <a:ext cx="5183188" cy="41283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7" name="日期占位符 6"/>
          <p:cNvSpPr>
            <a:spLocks noGrp="1"/>
          </p:cNvSpPr>
          <p:nvPr>
            <p:ph type="dt" sz="half" idx="10"/>
            <p:custDataLst>
              <p:tags r:id="rId6"/>
            </p:custDataLst>
          </p:nvPr>
        </p:nvSpPr>
        <p:spPr/>
        <p:txBody>
          <a:bodyPr/>
          <a:lstStyle/>
          <a:p>
            <a:fld id="{5592522B-0F24-4480-B9DD-A9474A6880D6}" type="datetimeFigureOut">
              <a:rPr lang="zh-CN" altLang="en-US" smtClean="0"/>
              <a:t/>
            </a:fld>
            <a:endParaRPr lang="zh-CN" altLang="en-US"/>
          </a:p>
        </p:txBody>
      </p:sp>
      <p:sp>
        <p:nvSpPr>
          <p:cNvPr id="8" name="页脚占位符 7"/>
          <p:cNvSpPr>
            <a:spLocks noGrp="1"/>
          </p:cNvSpPr>
          <p:nvPr>
            <p:ph type="ftr" sz="quarter" idx="11"/>
            <p:custDataLst>
              <p:tags r:id="rId7"/>
            </p:custDataLst>
          </p:nvPr>
        </p:nvSpPr>
        <p:spPr/>
        <p:txBody>
          <a:bodyPr/>
          <a:lstStyle/>
          <a:p>
            <a:endParaRPr lang="zh-CN" altLang="en-US"/>
          </a:p>
        </p:txBody>
      </p:sp>
      <p:sp>
        <p:nvSpPr>
          <p:cNvPr id="9" name="灯片编号占位符 8"/>
          <p:cNvSpPr>
            <a:spLocks noGrp="1"/>
          </p:cNvSpPr>
          <p:nvPr>
            <p:ph type="sldNum" sz="quarter" idx="12"/>
            <p:custDataLst>
              <p:tags r:id="rId8"/>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custDataLst>
              <p:tags r:id="rId1"/>
            </p:custDataLst>
          </p:nvPr>
        </p:nvSpPr>
        <p:spPr/>
        <p:txBody>
          <a:bodyPr/>
          <a:lstStyle/>
          <a:p>
            <a:r>
              <a:rPr lang="zh-CN" altLang="en-US"/>
              <a:t>单击此处编辑母版标题样式</a:t>
            </a:r>
            <a:endParaRPr lang="zh-CN" altLang="en-US"/>
          </a:p>
        </p:txBody>
      </p:sp>
      <p:sp>
        <p:nvSpPr>
          <p:cNvPr id="3" name="日期占位符 2"/>
          <p:cNvSpPr>
            <a:spLocks noGrp="1"/>
          </p:cNvSpPr>
          <p:nvPr>
            <p:ph type="dt" sz="half" idx="10"/>
            <p:custDataLst>
              <p:tags r:id="rId2"/>
            </p:custDataLst>
          </p:nvPr>
        </p:nvSpPr>
        <p:spPr/>
        <p:txBody>
          <a:bodyPr/>
          <a:lstStyle/>
          <a:p>
            <a:fld id="{5592522B-0F24-4480-B9DD-A9474A6880D6}" type="datetimeFigureOut">
              <a:rPr lang="zh-CN" altLang="en-US" smtClean="0"/>
              <a:t/>
            </a:fld>
            <a:endParaRPr lang="zh-CN" altLang="en-US"/>
          </a:p>
        </p:txBody>
      </p:sp>
      <p:sp>
        <p:nvSpPr>
          <p:cNvPr id="4" name="页脚占位符 3"/>
          <p:cNvSpPr>
            <a:spLocks noGrp="1"/>
          </p:cNvSpPr>
          <p:nvPr>
            <p:ph type="ftr" sz="quarter" idx="11"/>
            <p:custDataLst>
              <p:tags r:id="rId3"/>
            </p:custDataLst>
          </p:nvPr>
        </p:nvSpPr>
        <p:spPr/>
        <p:txBody>
          <a:bodyPr/>
          <a:lstStyle/>
          <a:p>
            <a:endParaRPr lang="zh-CN" altLang="en-US"/>
          </a:p>
        </p:txBody>
      </p:sp>
      <p:sp>
        <p:nvSpPr>
          <p:cNvPr id="5" name="灯片编号占位符 4"/>
          <p:cNvSpPr>
            <a:spLocks noGrp="1"/>
          </p:cNvSpPr>
          <p:nvPr>
            <p:ph type="sldNum" sz="quarter" idx="12"/>
            <p:custDataLst>
              <p:tags r:id="rId4"/>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spTree>
      <p:nvGrpSpPr>
        <p:cNvPr id="1" name=""/>
        <p:cNvGrpSpPr/>
        <p:nvPr/>
      </p:nvGrpSpPr>
      <p:grpSpPr>
        <a:xfrm>
          <a:off x="0" y="0"/>
          <a:ext cx="0" cy="0"/>
        </a:xfrm>
      </p:grpSpPr>
      <p:sp>
        <p:nvSpPr>
          <p:cNvPr id="2" name="日期占位符 1"/>
          <p:cNvSpPr>
            <a:spLocks noGrp="1"/>
          </p:cNvSpPr>
          <p:nvPr>
            <p:ph type="dt" sz="half" idx="10"/>
            <p:custDataLst>
              <p:tags r:id="rId1"/>
            </p:custDataLst>
          </p:nvPr>
        </p:nvSpPr>
        <p:spPr/>
        <p:txBody>
          <a:bodyPr/>
          <a:lstStyle/>
          <a:p>
            <a:fld id="{5592522B-0F24-4480-B9DD-A9474A6880D6}" type="datetimeFigureOut">
              <a:rPr lang="zh-CN" altLang="en-US" smtClean="0"/>
              <a:t/>
            </a:fld>
            <a:endParaRPr lang="zh-CN" altLang="en-US"/>
          </a:p>
        </p:txBody>
      </p:sp>
      <p:sp>
        <p:nvSpPr>
          <p:cNvPr id="3" name="页脚占位符 2"/>
          <p:cNvSpPr>
            <a:spLocks noGrp="1"/>
          </p:cNvSpPr>
          <p:nvPr>
            <p:ph type="ftr" sz="quarter" idx="11"/>
            <p:custDataLst>
              <p:tags r:id="rId2"/>
            </p:custDataLst>
          </p:nvPr>
        </p:nvSpPr>
        <p:spPr/>
        <p:txBody>
          <a:bodyPr/>
          <a:lstStyle/>
          <a:p>
            <a:endParaRPr lang="zh-CN" altLang="en-US"/>
          </a:p>
        </p:txBody>
      </p:sp>
      <p:sp>
        <p:nvSpPr>
          <p:cNvPr id="4" name="灯片编号占位符 3"/>
          <p:cNvSpPr>
            <a:spLocks noGrp="1"/>
          </p:cNvSpPr>
          <p:nvPr>
            <p:ph type="sldNum" sz="quarter" idx="12"/>
            <p:custDataLst>
              <p:tags r:id="rId3"/>
            </p:custDataLst>
          </p:nvPr>
        </p:nvSpPr>
        <p:spPr/>
        <p:txBody>
          <a:bodyPr/>
          <a:lstStyle/>
          <a:p>
            <a:fld id="{BE5F26B5-172A-4DC2-B0B7-181CFC56B87C}" type="slidenum">
              <a:rPr lang="zh-CN" altLang="en-US" smtClean="0"/>
              <a:t/>
            </a:fld>
            <a:endParaRPr lang="zh-CN" altLang="en-US"/>
          </a:p>
        </p:txBody>
      </p:sp>
      <p:sp>
        <p:nvSpPr>
          <p:cNvPr id="5" name="矩形 4"/>
          <p:cNvSpPr/>
          <p:nvPr userDrawn="1">
            <p:custDataLst>
              <p:tags r:id="rId4"/>
            </p:custDataLst>
          </p:nvPr>
        </p:nvSpPr>
        <p:spPr>
          <a:xfrm>
            <a:off x="0" y="635"/>
            <a:ext cx="12192635" cy="6857365"/>
          </a:xfrm>
          <a:prstGeom prst="rect">
            <a:avLst/>
          </a:prstGeom>
          <a:gradFill>
            <a:gsLst>
              <a:gs pos="64000">
                <a:schemeClr val="bg2">
                  <a:lumMod val="90000"/>
                  <a:lumOff val="10000"/>
                  <a:alpha val="53000"/>
                </a:schemeClr>
              </a:gs>
              <a:gs pos="18000">
                <a:schemeClr val="bg2"/>
              </a:gs>
              <a:gs pos="100000">
                <a:schemeClr val="bg2">
                  <a:lumMod val="90000"/>
                  <a:lumOff val="10000"/>
                </a:schemeClr>
              </a:gs>
            </a:gsLst>
            <a:lin ang="135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仅内容">
    <p:spTree>
      <p:nvGrpSpPr>
        <p:cNvPr id="1" name=""/>
        <p:cNvGrpSpPr/>
        <p:nvPr/>
      </p:nvGrpSpPr>
      <p:grpSpPr>
        <a:xfrm>
          <a:off x="0" y="0"/>
          <a:ext cx="0" cy="0"/>
        </a:xfrm>
      </p:grpSpPr>
      <p:sp>
        <p:nvSpPr>
          <p:cNvPr id="2" name="矩形 1"/>
          <p:cNvSpPr/>
          <p:nvPr userDrawn="1">
            <p:custDataLst>
              <p:tags r:id="rId1"/>
            </p:custDataLst>
          </p:nvPr>
        </p:nvSpPr>
        <p:spPr>
          <a:xfrm>
            <a:off x="0" y="635"/>
            <a:ext cx="12192635" cy="6857365"/>
          </a:xfrm>
          <a:prstGeom prst="rect">
            <a:avLst/>
          </a:prstGeom>
          <a:gradFill>
            <a:gsLst>
              <a:gs pos="64000">
                <a:schemeClr val="bg2">
                  <a:lumMod val="90000"/>
                  <a:lumOff val="10000"/>
                  <a:alpha val="53000"/>
                </a:schemeClr>
              </a:gs>
              <a:gs pos="18000">
                <a:schemeClr val="bg2"/>
              </a:gs>
              <a:gs pos="100000">
                <a:schemeClr val="bg2">
                  <a:lumMod val="90000"/>
                  <a:lumOff val="10000"/>
                </a:schemeClr>
              </a:gs>
            </a:gsLst>
            <a:lin ang="135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zh-CN" altLang="en-US"/>
          </a:p>
        </p:txBody>
      </p:sp>
      <p:sp>
        <p:nvSpPr>
          <p:cNvPr id="3" name="内容占位符 2"/>
          <p:cNvSpPr>
            <a:spLocks noGrp="1"/>
          </p:cNvSpPr>
          <p:nvPr>
            <p:ph idx="1"/>
            <p:custDataLst>
              <p:tags r:id="rId2"/>
            </p:custDataLst>
          </p:nvPr>
        </p:nvSpPr>
        <p:spPr>
          <a:xfrm>
            <a:off x="838200" y="360000"/>
            <a:ext cx="10515600" cy="58176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日期占位符 3"/>
          <p:cNvSpPr>
            <a:spLocks noGrp="1"/>
          </p:cNvSpPr>
          <p:nvPr>
            <p:ph type="dt" sz="half" idx="10"/>
            <p:custDataLst>
              <p:tags r:id="rId3"/>
            </p:custDataLst>
          </p:nvPr>
        </p:nvSpPr>
        <p:spPr/>
        <p:txBody>
          <a:bodyPr/>
          <a:lstStyle/>
          <a:p>
            <a:fld id="{5592522B-0F24-4480-B9DD-A9474A6880D6}" type="datetimeFigureOut">
              <a:rPr lang="zh-CN" altLang="en-US" smtClean="0"/>
              <a:t/>
            </a:fld>
            <a:endParaRPr lang="zh-CN" altLang="en-US"/>
          </a:p>
        </p:txBody>
      </p:sp>
      <p:sp>
        <p:nvSpPr>
          <p:cNvPr id="5" name="页脚占位符 4"/>
          <p:cNvSpPr>
            <a:spLocks noGrp="1"/>
          </p:cNvSpPr>
          <p:nvPr>
            <p:ph type="ftr" sz="quarter" idx="11"/>
            <p:custDataLst>
              <p:tags r:id="rId4"/>
            </p:custDataLst>
          </p:nvPr>
        </p:nvSpPr>
        <p:spPr/>
        <p:txBody>
          <a:bodyPr/>
          <a:lstStyle/>
          <a:p>
            <a:endParaRPr lang="zh-CN" altLang="en-US"/>
          </a:p>
        </p:txBody>
      </p:sp>
      <p:sp>
        <p:nvSpPr>
          <p:cNvPr id="6" name="灯片编号占位符 5"/>
          <p:cNvSpPr>
            <a:spLocks noGrp="1"/>
          </p:cNvSpPr>
          <p:nvPr>
            <p:ph type="sldNum" sz="quarter" idx="12"/>
            <p:custDataLst>
              <p:tags r:id="rId5"/>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和副标题">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838200" y="136525"/>
            <a:ext cx="10515600" cy="864000"/>
          </a:xfrm>
        </p:spPr>
        <p:txBody>
          <a:bodyPr/>
          <a:lstStyle/>
          <a:p>
            <a:r>
              <a:rPr lang="zh-CN" altLang="en-US"/>
              <a:t>单击此处编辑母版标题样式</a:t>
            </a:r>
            <a:endParaRPr lang="zh-CN" altLang="en-US"/>
          </a:p>
        </p:txBody>
      </p:sp>
      <p:sp>
        <p:nvSpPr>
          <p:cNvPr id="3" name="文本占位符 2"/>
          <p:cNvSpPr>
            <a:spLocks noGrp="1"/>
          </p:cNvSpPr>
          <p:nvPr>
            <p:ph type="body" idx="1" hasCustomPrompt="1"/>
            <p:custDataLst>
              <p:tags r:id="rId2"/>
            </p:custDataLst>
          </p:nvPr>
        </p:nvSpPr>
        <p:spPr>
          <a:xfrm>
            <a:off x="836612" y="1072525"/>
            <a:ext cx="10514012" cy="576000"/>
          </a:xfrm>
        </p:spPr>
        <p:txBody>
          <a:bodyPr anchor="t">
            <a:normAutofit/>
          </a:bodyPr>
          <a:lstStyle>
            <a:lvl1pPr marL="0" indent="0">
              <a:buNone/>
              <a:defRPr sz="1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zh-CN" altLang="en-US"/>
              <a:t>单击此处编辑母版副标题样式</a:t>
            </a:r>
            <a:endParaRPr lang="zh-CN" altLang="en-US"/>
          </a:p>
        </p:txBody>
      </p:sp>
      <p:sp>
        <p:nvSpPr>
          <p:cNvPr id="7" name="日期占位符 6"/>
          <p:cNvSpPr>
            <a:spLocks noGrp="1"/>
          </p:cNvSpPr>
          <p:nvPr>
            <p:ph type="dt" sz="half" idx="10"/>
            <p:custDataLst>
              <p:tags r:id="rId3"/>
            </p:custDataLst>
          </p:nvPr>
        </p:nvSpPr>
        <p:spPr/>
        <p:txBody>
          <a:bodyPr/>
          <a:lstStyle/>
          <a:p>
            <a:fld id="{5592522B-0F24-4480-B9DD-A9474A6880D6}" type="datetimeFigureOut">
              <a:rPr lang="zh-CN" altLang="en-US" smtClean="0"/>
              <a:t/>
            </a:fld>
            <a:endParaRPr lang="zh-CN" altLang="en-US"/>
          </a:p>
        </p:txBody>
      </p:sp>
      <p:sp>
        <p:nvSpPr>
          <p:cNvPr id="8" name="页脚占位符 7"/>
          <p:cNvSpPr>
            <a:spLocks noGrp="1"/>
          </p:cNvSpPr>
          <p:nvPr>
            <p:ph type="ftr" sz="quarter" idx="11"/>
            <p:custDataLst>
              <p:tags r:id="rId4"/>
            </p:custDataLst>
          </p:nvPr>
        </p:nvSpPr>
        <p:spPr/>
        <p:txBody>
          <a:bodyPr/>
          <a:lstStyle/>
          <a:p>
            <a:endParaRPr lang="zh-CN" altLang="en-US"/>
          </a:p>
        </p:txBody>
      </p:sp>
      <p:sp>
        <p:nvSpPr>
          <p:cNvPr id="9" name="灯片编号占位符 8"/>
          <p:cNvSpPr>
            <a:spLocks noGrp="1"/>
          </p:cNvSpPr>
          <p:nvPr>
            <p:ph type="sldNum" sz="quarter" idx="12"/>
            <p:custDataLst>
              <p:tags r:id="rId5"/>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末尾幻灯片">
    <p:spTree>
      <p:nvGrpSpPr>
        <p:cNvPr id="1" name=""/>
        <p:cNvGrpSpPr/>
        <p:nvPr/>
      </p:nvGrpSpPr>
      <p:grpSpPr>
        <a:xfrm>
          <a:off x="0" y="0"/>
          <a:ext cx="0" cy="0"/>
        </a:xfrm>
      </p:grpSpPr>
      <p:pic>
        <p:nvPicPr>
          <p:cNvPr id="7" name="图片 6" descr="E:\【自产】\10.PPT\2023\精品模板\7.19\VCG2113846105531-01.pngVCG2113846105531-01"/>
          <p:cNvPicPr>
            <a:picLocks noChangeAspect="1"/>
          </p:cNvPicPr>
          <p:nvPr userDrawn="1">
            <p:custDataLst>
              <p:tags r:id="rId2"/>
            </p:custDataLst>
          </p:nvPr>
        </p:nvPicPr>
        <p:blipFill>
          <a:blip r:embed="rId1"/>
          <a:srcRect l="194" r="194"/>
          <a:stretch>
            <a:fillRect/>
          </a:stretch>
        </p:blipFill>
        <p:spPr>
          <a:xfrm>
            <a:off x="0" y="10160"/>
            <a:ext cx="12191365" cy="6859270"/>
          </a:xfrm>
          <a:prstGeom prst="rect">
            <a:avLst/>
          </a:prstGeom>
        </p:spPr>
      </p:pic>
      <p:sp>
        <p:nvSpPr>
          <p:cNvPr id="10" name="矩形 9"/>
          <p:cNvSpPr/>
          <p:nvPr userDrawn="1">
            <p:custDataLst>
              <p:tags r:id="rId3"/>
            </p:custDataLst>
          </p:nvPr>
        </p:nvSpPr>
        <p:spPr>
          <a:xfrm>
            <a:off x="8694420" y="0"/>
            <a:ext cx="2320290" cy="3797300"/>
          </a:xfrm>
          <a:prstGeom prst="rect">
            <a:avLst/>
          </a:prstGeom>
          <a:gradFill>
            <a:gsLst>
              <a:gs pos="28000">
                <a:schemeClr val="accent2"/>
              </a:gs>
              <a:gs pos="0">
                <a:schemeClr val="accent1"/>
              </a:gs>
              <a:gs pos="100000">
                <a:schemeClr val="accent2">
                  <a:alpha val="0"/>
                </a:schemeClr>
              </a:gs>
            </a:gsLst>
            <a:lin ang="54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pic>
        <p:nvPicPr>
          <p:cNvPr id="12" name="图片 11" descr="资源 1@4x-8"/>
          <p:cNvPicPr>
            <a:picLocks noChangeAspect="1"/>
          </p:cNvPicPr>
          <p:nvPr userDrawn="1">
            <p:custDataLst>
              <p:tags r:id="rId5"/>
            </p:custDataLst>
          </p:nvPr>
        </p:nvPicPr>
        <p:blipFill>
          <a:blip r:embed="rId4"/>
          <a:srcRect r="14083"/>
          <a:stretch>
            <a:fillRect/>
          </a:stretch>
        </p:blipFill>
        <p:spPr>
          <a:xfrm>
            <a:off x="6154420" y="1827530"/>
            <a:ext cx="6037580" cy="5030470"/>
          </a:xfrm>
          <a:prstGeom prst="rect">
            <a:avLst/>
          </a:prstGeom>
        </p:spPr>
      </p:pic>
      <p:sp>
        <p:nvSpPr>
          <p:cNvPr id="14" name="椭圆 13"/>
          <p:cNvSpPr/>
          <p:nvPr userDrawn="1">
            <p:custDataLst>
              <p:tags r:id="rId6"/>
            </p:custDataLst>
          </p:nvPr>
        </p:nvSpPr>
        <p:spPr>
          <a:xfrm>
            <a:off x="559435" y="5047615"/>
            <a:ext cx="397510" cy="397510"/>
          </a:xfrm>
          <a:prstGeom prst="ellipse">
            <a:avLst/>
          </a:prstGeom>
          <a:gradFill>
            <a:gsLst>
              <a:gs pos="19000">
                <a:schemeClr val="accent2">
                  <a:alpha val="95000"/>
                </a:schemeClr>
              </a:gs>
              <a:gs pos="0">
                <a:schemeClr val="accent1"/>
              </a:gs>
              <a:gs pos="100000">
                <a:schemeClr val="accent2">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 name="等腰三角形 14"/>
          <p:cNvSpPr/>
          <p:nvPr userDrawn="1">
            <p:custDataLst>
              <p:tags r:id="rId7"/>
            </p:custDataLst>
          </p:nvPr>
        </p:nvSpPr>
        <p:spPr>
          <a:xfrm rot="5400000">
            <a:off x="701675" y="5207635"/>
            <a:ext cx="113665" cy="77470"/>
          </a:xfrm>
          <a:prstGeom prst="triangl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cxnSp>
        <p:nvCxnSpPr>
          <p:cNvPr id="16" name="直接连接符 15"/>
          <p:cNvCxnSpPr/>
          <p:nvPr userDrawn="1">
            <p:custDataLst>
              <p:tags r:id="rId8"/>
            </p:custDataLst>
          </p:nvPr>
        </p:nvCxnSpPr>
        <p:spPr>
          <a:xfrm flipH="1" flipV="1">
            <a:off x="1142365" y="5462270"/>
            <a:ext cx="1853565" cy="635"/>
          </a:xfrm>
          <a:prstGeom prst="line">
            <a:avLst/>
          </a:prstGeom>
          <a:ln w="38100" cap="rnd">
            <a:gradFill>
              <a:gsLst>
                <a:gs pos="24000">
                  <a:schemeClr val="accent2">
                    <a:alpha val="5000"/>
                  </a:schemeClr>
                </a:gs>
                <a:gs pos="88000">
                  <a:schemeClr val="accent2">
                    <a:alpha val="95000"/>
                  </a:schemeClr>
                </a:gs>
                <a:gs pos="100000">
                  <a:schemeClr val="accent1"/>
                </a:gs>
              </a:gsLst>
              <a:lin ang="0" scaled="0"/>
            </a:gradFill>
          </a:ln>
        </p:spPr>
        <p:style>
          <a:lnRef idx="1">
            <a:schemeClr val="accent1"/>
          </a:lnRef>
          <a:fillRef idx="0">
            <a:schemeClr val="accent1"/>
          </a:fillRef>
          <a:effectRef idx="0">
            <a:schemeClr val="accent1"/>
          </a:effectRef>
          <a:fontRef idx="minor">
            <a:schemeClr val="tx1"/>
          </a:fontRef>
        </p:style>
      </p:cxnSp>
      <p:sp>
        <p:nvSpPr>
          <p:cNvPr id="2" name="标题 1"/>
          <p:cNvSpPr>
            <a:spLocks noGrp="1"/>
          </p:cNvSpPr>
          <p:nvPr userDrawn="1">
            <p:ph type="ctrTitle" hasCustomPrompt="1"/>
            <p:custDataLst>
              <p:tags r:id="rId9"/>
            </p:custDataLst>
          </p:nvPr>
        </p:nvSpPr>
        <p:spPr>
          <a:xfrm>
            <a:off x="556847" y="1878506"/>
            <a:ext cx="6544993" cy="1800000"/>
          </a:xfrm>
        </p:spPr>
        <p:txBody>
          <a:bodyPr anchor="b"/>
          <a:lstStyle>
            <a:lvl1pPr algn="l">
              <a:lnSpc>
                <a:spcPct val="100000"/>
              </a:lnSpc>
              <a:defRPr sz="6000">
                <a:gradFill>
                  <a:gsLst>
                    <a:gs pos="0">
                      <a:schemeClr val="tx1"/>
                    </a:gs>
                    <a:gs pos="70000">
                      <a:schemeClr val="tx1"/>
                    </a:gs>
                    <a:gs pos="100000">
                      <a:schemeClr val="tx1">
                        <a:alpha val="50000"/>
                      </a:schemeClr>
                    </a:gs>
                  </a:gsLst>
                  <a:lin ang="2700000" scaled="0"/>
                </a:gradFill>
              </a:defRPr>
            </a:lvl1pPr>
          </a:lstStyle>
          <a:p>
            <a:r>
              <a:rPr lang="zh-CN" altLang="en-US"/>
              <a:t>单击编辑母版标题</a:t>
            </a:r>
            <a:endParaRPr lang="zh-CN" altLang="en-US"/>
          </a:p>
        </p:txBody>
      </p:sp>
      <p:sp>
        <p:nvSpPr>
          <p:cNvPr id="3" name="副标题 2"/>
          <p:cNvSpPr>
            <a:spLocks noGrp="1"/>
          </p:cNvSpPr>
          <p:nvPr userDrawn="1">
            <p:ph type="subTitle" idx="1"/>
            <p:custDataLst>
              <p:tags r:id="rId10"/>
            </p:custDataLst>
          </p:nvPr>
        </p:nvSpPr>
        <p:spPr>
          <a:xfrm>
            <a:off x="556847" y="3822506"/>
            <a:ext cx="6544993" cy="972000"/>
          </a:xfrm>
        </p:spPr>
        <p:txBody>
          <a:bodyPr lIns="72000">
            <a:normAutofit/>
          </a:bodyPr>
          <a:lstStyle>
            <a:lvl1pPr marL="0" indent="0" algn="l">
              <a:lnSpc>
                <a:spcPct val="100000"/>
              </a:lnSpc>
              <a:buNone/>
              <a:defRPr sz="1800">
                <a:gradFill>
                  <a:gsLst>
                    <a:gs pos="0">
                      <a:schemeClr val="accent1"/>
                    </a:gs>
                    <a:gs pos="70000">
                      <a:schemeClr val="accent2">
                        <a:alpha val="70000"/>
                      </a:schemeClr>
                    </a:gs>
                    <a:gs pos="100000">
                      <a:schemeClr val="accent2">
                        <a:alpha val="15000"/>
                      </a:schemeClr>
                    </a:gs>
                  </a:gsLst>
                  <a:lin ang="0" scaled="0"/>
                </a:gra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endParaRPr lang="zh-CN" altLang="en-US"/>
          </a:p>
        </p:txBody>
      </p:sp>
      <p:sp>
        <p:nvSpPr>
          <p:cNvPr id="4" name="日期占位符 3"/>
          <p:cNvSpPr>
            <a:spLocks noGrp="1"/>
          </p:cNvSpPr>
          <p:nvPr userDrawn="1">
            <p:ph type="dt" sz="half" idx="10"/>
            <p:custDataLst>
              <p:tags r:id="rId11"/>
            </p:custDataLst>
          </p:nvPr>
        </p:nvSpPr>
        <p:spPr/>
        <p:txBody>
          <a:bodyPr/>
          <a:lstStyle/>
          <a:p>
            <a:fld id="{5592522B-0F24-4480-B9DD-A9474A6880D6}" type="datetimeFigureOut">
              <a:rPr lang="zh-CN" altLang="en-US" smtClean="0"/>
              <a:t/>
            </a:fld>
            <a:endParaRPr lang="zh-CN" altLang="en-US"/>
          </a:p>
        </p:txBody>
      </p:sp>
      <p:sp>
        <p:nvSpPr>
          <p:cNvPr id="5" name="页脚占位符 4"/>
          <p:cNvSpPr>
            <a:spLocks noGrp="1"/>
          </p:cNvSpPr>
          <p:nvPr userDrawn="1">
            <p:ph type="ftr" sz="quarter" idx="11"/>
            <p:custDataLst>
              <p:tags r:id="rId12"/>
            </p:custDataLst>
          </p:nvPr>
        </p:nvSpPr>
        <p:spPr/>
        <p:txBody>
          <a:bodyPr/>
          <a:lstStyle/>
          <a:p>
            <a:endParaRPr lang="zh-CN" altLang="en-US"/>
          </a:p>
        </p:txBody>
      </p:sp>
      <p:sp>
        <p:nvSpPr>
          <p:cNvPr id="6" name="灯片编号占位符 5"/>
          <p:cNvSpPr>
            <a:spLocks noGrp="1"/>
          </p:cNvSpPr>
          <p:nvPr userDrawn="1">
            <p:ph type="sldNum" sz="quarter" idx="12"/>
            <p:custDataLst>
              <p:tags r:id="rId13"/>
            </p:custDataLst>
          </p:nvPr>
        </p:nvSpPr>
        <p:spPr>
          <a:xfrm>
            <a:off x="8610600" y="6356350"/>
            <a:ext cx="2743200" cy="365125"/>
          </a:xfrm>
        </p:spPr>
        <p:txBody>
          <a:bodyPr/>
          <a:lstStyle/>
          <a:p>
            <a:fld id="{BE5F26B5-172A-4DC2-B0B7-181CFC56B87C}" type="slidenum">
              <a:rPr lang="zh-CN" altLang="en-US" smtClean="0"/>
              <a:t/>
            </a:fld>
            <a:endParaRPr lang="zh-CN" altLang="en-US"/>
          </a:p>
        </p:txBody>
      </p:sp>
      <p:sp>
        <p:nvSpPr>
          <p:cNvPr id="9" name="文本占位符 23"/>
          <p:cNvSpPr>
            <a:spLocks noGrp="1"/>
          </p:cNvSpPr>
          <p:nvPr userDrawn="1">
            <p:ph type="body" sz="quarter" idx="17" hasCustomPrompt="1"/>
            <p:custDataLst>
              <p:tags r:id="rId14"/>
            </p:custDataLst>
          </p:nvPr>
        </p:nvSpPr>
        <p:spPr>
          <a:xfrm>
            <a:off x="1207998" y="4931031"/>
            <a:ext cx="5893842" cy="504000"/>
          </a:xfrm>
        </p:spPr>
        <p:txBody>
          <a:bodyPr anchor="ctr">
            <a:normAutofit/>
          </a:bodyPr>
          <a:lstStyle>
            <a:lvl1pPr marL="0" indent="0" algn="l">
              <a:lnSpc>
                <a:spcPct val="100000"/>
              </a:lnSpc>
              <a:buNone/>
              <a:defRPr sz="2000" b="1">
                <a:solidFill>
                  <a:schemeClr val="tx1"/>
                </a:solidFill>
              </a:defRPr>
            </a:lvl1pPr>
          </a:lstStyle>
          <a:p>
            <a:pPr lvl="0"/>
            <a:r>
              <a:rPr lang="zh-CN" altLang="en-US"/>
              <a:t>署名占位符</a:t>
            </a:r>
            <a:endParaRPr lang="zh-CN" altLang="en-US"/>
          </a:p>
        </p:txBody>
      </p:sp>
      <p:sp>
        <p:nvSpPr>
          <p:cNvPr id="11" name="文本占位符 9"/>
          <p:cNvSpPr>
            <a:spLocks noGrp="1"/>
          </p:cNvSpPr>
          <p:nvPr userDrawn="1">
            <p:ph type="body" sz="quarter" idx="13" hasCustomPrompt="1"/>
            <p:custDataLst>
              <p:tags r:id="rId15"/>
            </p:custDataLst>
          </p:nvPr>
        </p:nvSpPr>
        <p:spPr>
          <a:xfrm>
            <a:off x="533399" y="468000"/>
            <a:ext cx="6568441" cy="504000"/>
          </a:xfrm>
        </p:spPr>
        <p:txBody>
          <a:bodyPr anchor="ctr">
            <a:normAutofit/>
          </a:bodyPr>
          <a:lstStyle>
            <a:lvl1pPr marL="0" indent="0">
              <a:lnSpc>
                <a:spcPct val="100000"/>
              </a:lnSpc>
              <a:buNone/>
              <a:defRPr sz="1100" b="1">
                <a:gradFill>
                  <a:gsLst>
                    <a:gs pos="0">
                      <a:schemeClr val="accent1"/>
                    </a:gs>
                    <a:gs pos="30000">
                      <a:schemeClr val="accent2">
                        <a:alpha val="95000"/>
                      </a:schemeClr>
                    </a:gs>
                    <a:gs pos="100000">
                      <a:schemeClr val="accent2">
                        <a:alpha val="50000"/>
                      </a:schemeClr>
                    </a:gs>
                  </a:gsLst>
                  <a:lin ang="2700000" scaled="0"/>
                </a:gradFill>
              </a:defRPr>
            </a:lvl1pPr>
          </a:lstStyle>
          <a:p>
            <a:pPr lvl="0"/>
            <a:r>
              <a:rPr lang="zh-CN" altLang="en-US"/>
              <a:t>公司名占位符</a:t>
            </a:r>
            <a:endParaRPr lang="zh-CN" altLang="en-US"/>
          </a:p>
        </p:txBody>
      </p:sp>
      <p:grpSp>
        <p:nvGrpSpPr>
          <p:cNvPr id="18" name="组合 17"/>
          <p:cNvGrpSpPr/>
          <p:nvPr userDrawn="1">
            <p:custDataLst>
              <p:tags r:id="rId16"/>
            </p:custDataLst>
          </p:nvPr>
        </p:nvGrpSpPr>
        <p:grpSpPr>
          <a:xfrm>
            <a:off x="568960" y="2239645"/>
            <a:ext cx="1212850" cy="180340"/>
            <a:chOff x="930" y="1845"/>
            <a:chExt cx="1709" cy="254"/>
          </a:xfrm>
          <a:gradFill>
            <a:gsLst>
              <a:gs pos="0">
                <a:schemeClr val="accent1"/>
              </a:gs>
              <a:gs pos="25000">
                <a:schemeClr val="accent2"/>
              </a:gs>
              <a:gs pos="100000">
                <a:schemeClr val="accent2">
                  <a:alpha val="70000"/>
                </a:schemeClr>
              </a:gs>
            </a:gsLst>
            <a:lin ang="0" scaled="0"/>
          </a:gradFill>
        </p:grpSpPr>
        <p:sp>
          <p:nvSpPr>
            <p:cNvPr id="20" name="平行四边形 19"/>
            <p:cNvSpPr/>
            <p:nvPr>
              <p:custDataLst>
                <p:tags r:id="rId17"/>
              </p:custDataLst>
            </p:nvPr>
          </p:nvSpPr>
          <p:spPr>
            <a:xfrm>
              <a:off x="930" y="1845"/>
              <a:ext cx="285" cy="255"/>
            </a:xfrm>
            <a:prstGeom prst="parallelogram">
              <a:avLst>
                <a:gd name="adj" fmla="val 32941"/>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sp>
          <p:nvSpPr>
            <p:cNvPr id="21" name="平行四边形 20"/>
            <p:cNvSpPr/>
            <p:nvPr>
              <p:custDataLst>
                <p:tags r:id="rId18"/>
              </p:custDataLst>
            </p:nvPr>
          </p:nvSpPr>
          <p:spPr>
            <a:xfrm>
              <a:off x="1215" y="1845"/>
              <a:ext cx="285" cy="255"/>
            </a:xfrm>
            <a:prstGeom prst="parallelogram">
              <a:avLst>
                <a:gd name="adj" fmla="val 32941"/>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sp>
          <p:nvSpPr>
            <p:cNvPr id="22" name="平行四边形 21"/>
            <p:cNvSpPr/>
            <p:nvPr>
              <p:custDataLst>
                <p:tags r:id="rId19"/>
              </p:custDataLst>
            </p:nvPr>
          </p:nvSpPr>
          <p:spPr>
            <a:xfrm>
              <a:off x="1500" y="1845"/>
              <a:ext cx="285" cy="255"/>
            </a:xfrm>
            <a:prstGeom prst="parallelogram">
              <a:avLst>
                <a:gd name="adj" fmla="val 32941"/>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sp>
          <p:nvSpPr>
            <p:cNvPr id="23" name="平行四边形 22"/>
            <p:cNvSpPr/>
            <p:nvPr>
              <p:custDataLst>
                <p:tags r:id="rId20"/>
              </p:custDataLst>
            </p:nvPr>
          </p:nvSpPr>
          <p:spPr>
            <a:xfrm>
              <a:off x="1785" y="1845"/>
              <a:ext cx="285" cy="255"/>
            </a:xfrm>
            <a:prstGeom prst="parallelogram">
              <a:avLst>
                <a:gd name="adj" fmla="val 32941"/>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sp>
          <p:nvSpPr>
            <p:cNvPr id="24" name="平行四边形 23"/>
            <p:cNvSpPr/>
            <p:nvPr>
              <p:custDataLst>
                <p:tags r:id="rId21"/>
              </p:custDataLst>
            </p:nvPr>
          </p:nvSpPr>
          <p:spPr>
            <a:xfrm>
              <a:off x="2070" y="1845"/>
              <a:ext cx="285" cy="255"/>
            </a:xfrm>
            <a:prstGeom prst="parallelogram">
              <a:avLst>
                <a:gd name="adj" fmla="val 32941"/>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sp>
          <p:nvSpPr>
            <p:cNvPr id="25" name="平行四边形 24"/>
            <p:cNvSpPr/>
            <p:nvPr>
              <p:custDataLst>
                <p:tags r:id="rId22"/>
              </p:custDataLst>
            </p:nvPr>
          </p:nvSpPr>
          <p:spPr>
            <a:xfrm>
              <a:off x="2355" y="1845"/>
              <a:ext cx="285" cy="255"/>
            </a:xfrm>
            <a:prstGeom prst="parallelogram">
              <a:avLst>
                <a:gd name="adj" fmla="val 32941"/>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grpSp>
      <p:cxnSp>
        <p:nvCxnSpPr>
          <p:cNvPr id="19" name="直接连接符 18"/>
          <p:cNvCxnSpPr/>
          <p:nvPr userDrawn="1">
            <p:custDataLst>
              <p:tags r:id="rId23"/>
            </p:custDataLst>
          </p:nvPr>
        </p:nvCxnSpPr>
        <p:spPr>
          <a:xfrm>
            <a:off x="1721485" y="2413000"/>
            <a:ext cx="1744980" cy="0"/>
          </a:xfrm>
          <a:prstGeom prst="line">
            <a:avLst/>
          </a:prstGeom>
          <a:gradFill>
            <a:gsLst>
              <a:gs pos="0">
                <a:schemeClr val="accent1"/>
              </a:gs>
              <a:gs pos="25000">
                <a:schemeClr val="accent2"/>
              </a:gs>
              <a:gs pos="100000">
                <a:schemeClr val="accent2">
                  <a:alpha val="70000"/>
                </a:schemeClr>
              </a:gs>
            </a:gsLst>
            <a:lin ang="0" scaled="0"/>
          </a:gradFill>
          <a:ln w="12700">
            <a:gradFill>
              <a:gsLst>
                <a:gs pos="85000">
                  <a:schemeClr val="accent2">
                    <a:alpha val="5000"/>
                  </a:schemeClr>
                </a:gs>
                <a:gs pos="0">
                  <a:schemeClr val="accent2">
                    <a:alpha val="70000"/>
                  </a:schemeClr>
                </a:gs>
              </a:gsLst>
              <a:lin ang="0" scaled="1"/>
            </a:gra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ags" Target="../tags/tag97.xml" /><Relationship Id="rId13" Type="http://schemas.openxmlformats.org/officeDocument/2006/relationships/tags" Target="../tags/tag98.xml" /><Relationship Id="rId14" Type="http://schemas.openxmlformats.org/officeDocument/2006/relationships/tags" Target="../tags/tag99.xml" /><Relationship Id="rId15" Type="http://schemas.openxmlformats.org/officeDocument/2006/relationships/tags" Target="../tags/tag100.xml" /><Relationship Id="rId16" Type="http://schemas.openxmlformats.org/officeDocument/2006/relationships/tags" Target="../tags/tag101.xml" /><Relationship Id="rId17" Type="http://schemas.openxmlformats.org/officeDocument/2006/relationships/tags" Target="../tags/tag102.xml" /><Relationship Id="rId18" Type="http://schemas.openxmlformats.org/officeDocument/2006/relationships/tags" Target="../tags/tag103.xml" /><Relationship Id="rId19" Type="http://schemas.openxmlformats.org/officeDocument/2006/relationships/tags" Target="../tags/tag104.xml" /><Relationship Id="rId2" Type="http://schemas.openxmlformats.org/officeDocument/2006/relationships/slideLayout" Target="../slideLayouts/slideLayout13.xml" /><Relationship Id="rId20"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2"/>
      </p:bgRef>
    </p:bg>
    <p:spTree>
      <p:nvGrpSpPr>
        <p:cNvPr id="1" name=""/>
        <p:cNvGrpSpPr/>
        <p:nvPr/>
      </p:nvGrpSpPr>
      <p:grpSpPr>
        <a:xfrm>
          <a:off x="0" y="0"/>
          <a:ext cx="0" cy="0"/>
        </a:xfrm>
      </p:grpSpPr>
      <p:sp>
        <p:nvSpPr>
          <p:cNvPr id="8" name="矩形 7"/>
          <p:cNvSpPr/>
          <p:nvPr userDrawn="1">
            <p:custDataLst>
              <p:tags r:id="rId12"/>
            </p:custDataLst>
          </p:nvPr>
        </p:nvSpPr>
        <p:spPr>
          <a:xfrm>
            <a:off x="0" y="635"/>
            <a:ext cx="12192635" cy="6857365"/>
          </a:xfrm>
          <a:prstGeom prst="rect">
            <a:avLst/>
          </a:prstGeom>
          <a:gradFill>
            <a:gsLst>
              <a:gs pos="64000">
                <a:schemeClr val="bg2">
                  <a:lumMod val="90000"/>
                  <a:lumOff val="10000"/>
                  <a:alpha val="53000"/>
                </a:schemeClr>
              </a:gs>
              <a:gs pos="18000">
                <a:schemeClr val="bg2"/>
              </a:gs>
              <a:gs pos="100000">
                <a:schemeClr val="bg2">
                  <a:lumMod val="90000"/>
                  <a:lumOff val="10000"/>
                </a:schemeClr>
              </a:gs>
            </a:gsLst>
            <a:lin ang="135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zh-CN" altLang="en-US"/>
          </a:p>
        </p:txBody>
      </p:sp>
      <p:sp>
        <p:nvSpPr>
          <p:cNvPr id="10" name="矩形 9"/>
          <p:cNvSpPr/>
          <p:nvPr userDrawn="1">
            <p:custDataLst>
              <p:tags r:id="rId13"/>
            </p:custDataLst>
          </p:nvPr>
        </p:nvSpPr>
        <p:spPr>
          <a:xfrm rot="16200000">
            <a:off x="2379345" y="-1689735"/>
            <a:ext cx="150495" cy="4907280"/>
          </a:xfrm>
          <a:prstGeom prst="rect">
            <a:avLst/>
          </a:prstGeom>
          <a:gradFill>
            <a:gsLst>
              <a:gs pos="100000">
                <a:schemeClr val="accent2">
                  <a:alpha val="0"/>
                </a:schemeClr>
              </a:gs>
              <a:gs pos="28000">
                <a:schemeClr val="accent2"/>
              </a:gs>
              <a:gs pos="0">
                <a:schemeClr val="accent1"/>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占位符 1"/>
          <p:cNvSpPr>
            <a:spLocks noGrp="1"/>
          </p:cNvSpPr>
          <p:nvPr>
            <p:ph type="title"/>
            <p:custDataLst>
              <p:tags r:id="rId14"/>
            </p:custDataLst>
          </p:nvPr>
        </p:nvSpPr>
        <p:spPr>
          <a:xfrm>
            <a:off x="551935" y="136525"/>
            <a:ext cx="11088130" cy="864000"/>
          </a:xfrm>
          <a:prstGeom prst="rect">
            <a:avLst/>
          </a:prstGeom>
        </p:spPr>
        <p:txBody>
          <a:bodyPr vert="horz" lIns="0" tIns="0" rIns="0" bIns="0" rtlCol="0" anchor="ctr">
            <a:normAutofit/>
          </a:bodyPr>
          <a:lstStyle/>
          <a:p>
            <a:r>
              <a:rPr lang="zh-CN" altLang="en-US"/>
              <a:t>单击此处编辑母版标题样式</a:t>
            </a:r>
            <a:endParaRPr lang="zh-CN" altLang="en-US"/>
          </a:p>
        </p:txBody>
      </p:sp>
      <p:sp>
        <p:nvSpPr>
          <p:cNvPr id="3" name="文本占位符 2"/>
          <p:cNvSpPr>
            <a:spLocks noGrp="1"/>
          </p:cNvSpPr>
          <p:nvPr>
            <p:ph type="body" idx="1"/>
            <p:custDataLst>
              <p:tags r:id="rId15"/>
            </p:custDataLst>
          </p:nvPr>
        </p:nvSpPr>
        <p:spPr>
          <a:xfrm>
            <a:off x="551935" y="1364400"/>
            <a:ext cx="11088130" cy="4813200"/>
          </a:xfrm>
          <a:prstGeom prst="rect">
            <a:avLst/>
          </a:prstGeom>
        </p:spPr>
        <p:txBody>
          <a:bodyPr vert="horz" lIns="0" tIns="0" rIns="0" bIns="0" rtlCol="0">
            <a:normAutofit/>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日期占位符 3"/>
          <p:cNvSpPr>
            <a:spLocks noGrp="1"/>
          </p:cNvSpPr>
          <p:nvPr>
            <p:ph type="dt" sz="half" idx="2"/>
            <p:custDataLst>
              <p:tags r:id="rId16"/>
            </p:custDataLst>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592522B-0F24-4480-B9DD-A9474A6880D6}" type="datetimeFigureOut">
              <a:rPr lang="zh-CN" altLang="en-US" smtClean="0"/>
              <a:t/>
            </a:fld>
            <a:endParaRPr lang="zh-CN" altLang="en-US"/>
          </a:p>
        </p:txBody>
      </p:sp>
      <p:sp>
        <p:nvSpPr>
          <p:cNvPr id="5" name="页脚占位符 4"/>
          <p:cNvSpPr>
            <a:spLocks noGrp="1"/>
          </p:cNvSpPr>
          <p:nvPr>
            <p:ph type="ftr" sz="quarter" idx="3"/>
            <p:custDataLst>
              <p:tags r:id="rId17"/>
            </p:custDataLst>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18"/>
            </p:custDataLst>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E5F26B5-172A-4DC2-B0B7-181CFC56B87C}" type="slidenum">
              <a:rPr lang="zh-CN" altLang="en-US" smtClean="0"/>
              <a:t/>
            </a:fld>
            <a:endParaRPr lang="zh-CN" altLang="en-US"/>
          </a:p>
        </p:txBody>
      </p:sp>
      <p:sp>
        <p:nvSpPr>
          <p:cNvPr id="9" name="KSO_TEMPLATE" hidden="1"/>
          <p:cNvSpPr/>
          <p:nvPr userDrawn="1">
            <p:custDataLst>
              <p:tags r:id="rId19"/>
            </p:custDataLst>
          </p:nvPr>
        </p:nvSpPr>
        <p:spPr>
          <a:xfrm flipH="1">
            <a:off x="0" y="0"/>
            <a:ext cx="0" cy="0"/>
          </a:xfrm>
          <a:prstGeom prst="rect">
            <a:avLst/>
          </a:prstGeom>
          <a:gradFill>
            <a:gsLst>
              <a:gs pos="0">
                <a:schemeClr val="accent2">
                  <a:alpha val="80000"/>
                </a:schemeClr>
              </a:gs>
              <a:gs pos="100000">
                <a:schemeClr val="accent1"/>
              </a:gs>
              <a:gs pos="48000">
                <a:schemeClr val="accent2">
                  <a:alpha val="70000"/>
                </a:schemeClr>
              </a:gs>
            </a:gsLst>
            <a:lin ang="108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dk1" tx1="lt1" bg2="dk2" tx2="lt2" accent1="accent1" accent2="accent2" accent3="accent3" accent4="accent4" accent5="accent5" accent6="accent6" hlink="hlink" folHlink="folHlink"/>
  <p:sldLayoutIdLst>
    <p:sldLayoutId id="2147483660"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ransition/>
  <p:timing/>
  <p:txStyles>
    <p:titleStyle>
      <a:lvl1pPr algn="l" defTabSz="914400" rtl="0" eaLnBrk="1" latinLnBrk="0" hangingPunct="1">
        <a:lnSpc>
          <a:spcPct val="100000"/>
        </a:lnSpc>
        <a:spcBef>
          <a:spcPct val="0"/>
        </a:spcBef>
        <a:buNone/>
        <a:defRPr sz="3000" b="1" kern="1200">
          <a:solidFill>
            <a:schemeClr val="tx1"/>
          </a:solidFill>
          <a:latin typeface="+mj-lt"/>
          <a:ea typeface="+mj-ea"/>
          <a:cs typeface="+mj-cs"/>
        </a:defRPr>
      </a:lvl1pPr>
    </p:titleStyle>
    <p:bodyStyle>
      <a:lvl1pPr marL="228600" indent="-228600" algn="l" defTabSz="914400" rtl="0" eaLnBrk="1" latinLnBrk="0" hangingPunct="1">
        <a:lnSpc>
          <a:spcPct val="130000"/>
        </a:lnSpc>
        <a:spcBef>
          <a:spcPts val="1000"/>
        </a:spcBef>
        <a:buFont typeface="Arial" pitchFamily="34" charset="0"/>
        <a:buChar char="•"/>
        <a:defRPr sz="2400" kern="1200">
          <a:solidFill>
            <a:schemeClr val="tx1"/>
          </a:solidFill>
          <a:latin typeface="+mn-lt"/>
          <a:ea typeface="+mn-ea"/>
          <a:cs typeface="+mn-cs"/>
        </a:defRPr>
      </a:lvl1pPr>
      <a:lvl2pPr marL="538480" indent="-206375" algn="l" defTabSz="914400" rtl="0" eaLnBrk="1" latinLnBrk="0" hangingPunct="1">
        <a:lnSpc>
          <a:spcPct val="130000"/>
        </a:lnSpc>
        <a:spcBef>
          <a:spcPct val="0"/>
        </a:spcBef>
        <a:buFont typeface="Arial" pitchFamily="34" charset="0"/>
        <a:buChar char="•"/>
        <a:defRPr sz="2000" kern="1200">
          <a:solidFill>
            <a:schemeClr val="tx1">
              <a:lumMod val="65000"/>
              <a:lumOff val="35000"/>
            </a:schemeClr>
          </a:solidFill>
          <a:latin typeface="+mn-lt"/>
          <a:ea typeface="+mn-ea"/>
          <a:cs typeface="+mn-cs"/>
        </a:defRPr>
      </a:lvl2pPr>
      <a:lvl3pPr marL="798830" indent="-161925" algn="l" defTabSz="914400" rtl="0" eaLnBrk="1" latinLnBrk="0" hangingPunct="1">
        <a:lnSpc>
          <a:spcPct val="130000"/>
        </a:lnSpc>
        <a:spcBef>
          <a:spcPct val="0"/>
        </a:spcBef>
        <a:buFont typeface="Arial" pitchFamily="34" charset="0"/>
        <a:buChar char="•"/>
        <a:defRPr sz="1800" kern="1200">
          <a:solidFill>
            <a:schemeClr val="tx1">
              <a:lumMod val="65000"/>
              <a:lumOff val="35000"/>
            </a:schemeClr>
          </a:solidFill>
          <a:latin typeface="+mn-lt"/>
          <a:ea typeface="+mn-ea"/>
          <a:cs typeface="+mn-cs"/>
        </a:defRPr>
      </a:lvl3pPr>
      <a:lvl4pPr marL="1030605" indent="-149225" algn="l" defTabSz="914400" rtl="0" eaLnBrk="1" latinLnBrk="0" hangingPunct="1">
        <a:lnSpc>
          <a:spcPct val="130000"/>
        </a:lnSpc>
        <a:spcBef>
          <a:spcPct val="0"/>
        </a:spcBef>
        <a:buFont typeface="Arial" pitchFamily="34" charset="0"/>
        <a:buChar char="•"/>
        <a:defRPr sz="1600" kern="1200">
          <a:solidFill>
            <a:schemeClr val="tx1">
              <a:lumMod val="65000"/>
              <a:lumOff val="35000"/>
            </a:schemeClr>
          </a:solidFill>
          <a:latin typeface="+mn-lt"/>
          <a:ea typeface="+mn-ea"/>
          <a:cs typeface="+mn-cs"/>
        </a:defRPr>
      </a:lvl4pPr>
      <a:lvl5pPr marL="1235075" indent="-127000" algn="l" defTabSz="914400" rtl="0" eaLnBrk="1" latinLnBrk="0" hangingPunct="1">
        <a:lnSpc>
          <a:spcPct val="130000"/>
        </a:lnSpc>
        <a:spcBef>
          <a:spcPct val="0"/>
        </a:spcBef>
        <a:buFont typeface="Arial"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105.xml" /><Relationship Id="rId3" Type="http://schemas.openxmlformats.org/officeDocument/2006/relationships/tags" Target="../tags/tag106.xml" /><Relationship Id="rId4" Type="http://schemas.openxmlformats.org/officeDocument/2006/relationships/tags" Target="../tags/tag107.xml" /><Relationship Id="rId5" Type="http://schemas.openxmlformats.org/officeDocument/2006/relationships/tags" Target="../tags/tag108.xml" /><Relationship Id="rId6" Type="http://schemas.openxmlformats.org/officeDocument/2006/relationships/tags" Target="../tags/tag109.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118.xml" /><Relationship Id="rId11" Type="http://schemas.openxmlformats.org/officeDocument/2006/relationships/tags" Target="../tags/tag119.xml" /><Relationship Id="rId12" Type="http://schemas.openxmlformats.org/officeDocument/2006/relationships/tags" Target="../tags/tag120.xml" /><Relationship Id="rId13" Type="http://schemas.openxmlformats.org/officeDocument/2006/relationships/tags" Target="../tags/tag121.xml" /><Relationship Id="rId14" Type="http://schemas.openxmlformats.org/officeDocument/2006/relationships/tags" Target="../tags/tag122.xml" /><Relationship Id="rId15" Type="http://schemas.openxmlformats.org/officeDocument/2006/relationships/tags" Target="../tags/tag123.xml" /><Relationship Id="rId16" Type="http://schemas.openxmlformats.org/officeDocument/2006/relationships/tags" Target="../tags/tag124.xml" /><Relationship Id="rId17" Type="http://schemas.openxmlformats.org/officeDocument/2006/relationships/tags" Target="../tags/tag125.xml" /><Relationship Id="rId18" Type="http://schemas.openxmlformats.org/officeDocument/2006/relationships/tags" Target="../tags/tag126.xml" /><Relationship Id="rId19" Type="http://schemas.openxmlformats.org/officeDocument/2006/relationships/tags" Target="../tags/tag127.xml" /><Relationship Id="rId2" Type="http://schemas.openxmlformats.org/officeDocument/2006/relationships/tags" Target="../tags/tag110.xml" /><Relationship Id="rId20" Type="http://schemas.openxmlformats.org/officeDocument/2006/relationships/tags" Target="../tags/tag128.xml" /><Relationship Id="rId21" Type="http://schemas.openxmlformats.org/officeDocument/2006/relationships/tags" Target="../tags/tag129.xml" /><Relationship Id="rId22" Type="http://schemas.openxmlformats.org/officeDocument/2006/relationships/tags" Target="../tags/tag130.xml" /><Relationship Id="rId3" Type="http://schemas.openxmlformats.org/officeDocument/2006/relationships/tags" Target="../tags/tag111.xml" /><Relationship Id="rId4" Type="http://schemas.openxmlformats.org/officeDocument/2006/relationships/tags" Target="../tags/tag112.xml" /><Relationship Id="rId5" Type="http://schemas.openxmlformats.org/officeDocument/2006/relationships/tags" Target="../tags/tag113.xml" /><Relationship Id="rId6" Type="http://schemas.openxmlformats.org/officeDocument/2006/relationships/tags" Target="../tags/tag114.xml" /><Relationship Id="rId7" Type="http://schemas.openxmlformats.org/officeDocument/2006/relationships/tags" Target="../tags/tag115.xml" /><Relationship Id="rId8" Type="http://schemas.openxmlformats.org/officeDocument/2006/relationships/tags" Target="../tags/tag116.xml" /><Relationship Id="rId9" Type="http://schemas.openxmlformats.org/officeDocument/2006/relationships/tags" Target="../tags/tag117.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31.xml" /><Relationship Id="rId3" Type="http://schemas.openxmlformats.org/officeDocument/2006/relationships/tags" Target="../tags/tag132.xml" /><Relationship Id="rId4" Type="http://schemas.openxmlformats.org/officeDocument/2006/relationships/tags" Target="../tags/tag133.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42.xml" /><Relationship Id="rId11" Type="http://schemas.openxmlformats.org/officeDocument/2006/relationships/tags" Target="../tags/tag143.xml" /><Relationship Id="rId12" Type="http://schemas.openxmlformats.org/officeDocument/2006/relationships/tags" Target="../tags/tag144.xml" /><Relationship Id="rId13" Type="http://schemas.openxmlformats.org/officeDocument/2006/relationships/tags" Target="../tags/tag145.xml" /><Relationship Id="rId14" Type="http://schemas.openxmlformats.org/officeDocument/2006/relationships/tags" Target="../tags/tag146.xml" /><Relationship Id="rId2" Type="http://schemas.openxmlformats.org/officeDocument/2006/relationships/tags" Target="../tags/tag134.xml" /><Relationship Id="rId3" Type="http://schemas.openxmlformats.org/officeDocument/2006/relationships/tags" Target="../tags/tag135.xml" /><Relationship Id="rId4" Type="http://schemas.openxmlformats.org/officeDocument/2006/relationships/tags" Target="../tags/tag136.xml" /><Relationship Id="rId5" Type="http://schemas.openxmlformats.org/officeDocument/2006/relationships/tags" Target="../tags/tag137.xml" /><Relationship Id="rId6" Type="http://schemas.openxmlformats.org/officeDocument/2006/relationships/tags" Target="../tags/tag138.xml" /><Relationship Id="rId7" Type="http://schemas.openxmlformats.org/officeDocument/2006/relationships/tags" Target="../tags/tag139.xml" /><Relationship Id="rId8" Type="http://schemas.openxmlformats.org/officeDocument/2006/relationships/tags" Target="../tags/tag140.xml" /><Relationship Id="rId9" Type="http://schemas.openxmlformats.org/officeDocument/2006/relationships/tags" Target="../tags/tag141.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55.xml" /><Relationship Id="rId11" Type="http://schemas.openxmlformats.org/officeDocument/2006/relationships/tags" Target="../tags/tag156.xml" /><Relationship Id="rId12" Type="http://schemas.openxmlformats.org/officeDocument/2006/relationships/tags" Target="../tags/tag157.xml" /><Relationship Id="rId13" Type="http://schemas.openxmlformats.org/officeDocument/2006/relationships/tags" Target="../tags/tag158.xml" /><Relationship Id="rId2" Type="http://schemas.openxmlformats.org/officeDocument/2006/relationships/tags" Target="../tags/tag147.xml" /><Relationship Id="rId3" Type="http://schemas.openxmlformats.org/officeDocument/2006/relationships/tags" Target="../tags/tag148.xml" /><Relationship Id="rId4" Type="http://schemas.openxmlformats.org/officeDocument/2006/relationships/tags" Target="../tags/tag149.xml" /><Relationship Id="rId5" Type="http://schemas.openxmlformats.org/officeDocument/2006/relationships/tags" Target="../tags/tag150.xml" /><Relationship Id="rId6" Type="http://schemas.openxmlformats.org/officeDocument/2006/relationships/tags" Target="../tags/tag151.xml" /><Relationship Id="rId7" Type="http://schemas.openxmlformats.org/officeDocument/2006/relationships/tags" Target="../tags/tag152.xml" /><Relationship Id="rId8" Type="http://schemas.openxmlformats.org/officeDocument/2006/relationships/tags" Target="../tags/tag153.xml" /><Relationship Id="rId9" Type="http://schemas.openxmlformats.org/officeDocument/2006/relationships/tags" Target="../tags/tag154.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67.xml" /><Relationship Id="rId11" Type="http://schemas.openxmlformats.org/officeDocument/2006/relationships/tags" Target="../tags/tag168.xml" /><Relationship Id="rId12" Type="http://schemas.openxmlformats.org/officeDocument/2006/relationships/tags" Target="../tags/tag169.xml" /><Relationship Id="rId13" Type="http://schemas.openxmlformats.org/officeDocument/2006/relationships/tags" Target="../tags/tag170.xml" /><Relationship Id="rId2" Type="http://schemas.openxmlformats.org/officeDocument/2006/relationships/tags" Target="../tags/tag159.xml" /><Relationship Id="rId3" Type="http://schemas.openxmlformats.org/officeDocument/2006/relationships/tags" Target="../tags/tag160.xml" /><Relationship Id="rId4" Type="http://schemas.openxmlformats.org/officeDocument/2006/relationships/tags" Target="../tags/tag161.xml" /><Relationship Id="rId5" Type="http://schemas.openxmlformats.org/officeDocument/2006/relationships/tags" Target="../tags/tag162.xml" /><Relationship Id="rId6" Type="http://schemas.openxmlformats.org/officeDocument/2006/relationships/tags" Target="../tags/tag163.xml" /><Relationship Id="rId7" Type="http://schemas.openxmlformats.org/officeDocument/2006/relationships/tags" Target="../tags/tag164.xml" /><Relationship Id="rId8" Type="http://schemas.openxmlformats.org/officeDocument/2006/relationships/tags" Target="../tags/tag165.xml" /><Relationship Id="rId9" Type="http://schemas.openxmlformats.org/officeDocument/2006/relationships/tags" Target="../tags/tag166.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71.xml" /><Relationship Id="rId3" Type="http://schemas.openxmlformats.org/officeDocument/2006/relationships/tags" Target="../tags/tag172.xml" /><Relationship Id="rId4" Type="http://schemas.openxmlformats.org/officeDocument/2006/relationships/tags" Target="../tags/tag173.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82.xml" /><Relationship Id="rId11" Type="http://schemas.openxmlformats.org/officeDocument/2006/relationships/tags" Target="../tags/tag183.xml" /><Relationship Id="rId12" Type="http://schemas.openxmlformats.org/officeDocument/2006/relationships/tags" Target="../tags/tag184.xml" /><Relationship Id="rId13" Type="http://schemas.openxmlformats.org/officeDocument/2006/relationships/tags" Target="../tags/tag185.xml" /><Relationship Id="rId14" Type="http://schemas.openxmlformats.org/officeDocument/2006/relationships/tags" Target="../tags/tag186.xml" /><Relationship Id="rId2" Type="http://schemas.openxmlformats.org/officeDocument/2006/relationships/tags" Target="../tags/tag174.xml" /><Relationship Id="rId3" Type="http://schemas.openxmlformats.org/officeDocument/2006/relationships/tags" Target="../tags/tag175.xml" /><Relationship Id="rId4" Type="http://schemas.openxmlformats.org/officeDocument/2006/relationships/tags" Target="../tags/tag176.xml" /><Relationship Id="rId5" Type="http://schemas.openxmlformats.org/officeDocument/2006/relationships/tags" Target="../tags/tag177.xml" /><Relationship Id="rId6" Type="http://schemas.openxmlformats.org/officeDocument/2006/relationships/tags" Target="../tags/tag178.xml" /><Relationship Id="rId7" Type="http://schemas.openxmlformats.org/officeDocument/2006/relationships/tags" Target="../tags/tag179.xml" /><Relationship Id="rId8" Type="http://schemas.openxmlformats.org/officeDocument/2006/relationships/tags" Target="../tags/tag180.xml" /><Relationship Id="rId9" Type="http://schemas.openxmlformats.org/officeDocument/2006/relationships/tags" Target="../tags/tag181.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95.xml" /><Relationship Id="rId11" Type="http://schemas.openxmlformats.org/officeDocument/2006/relationships/tags" Target="../tags/tag196.xml" /><Relationship Id="rId12" Type="http://schemas.openxmlformats.org/officeDocument/2006/relationships/tags" Target="../tags/tag197.xml" /><Relationship Id="rId13" Type="http://schemas.openxmlformats.org/officeDocument/2006/relationships/tags" Target="../tags/tag198.xml" /><Relationship Id="rId2" Type="http://schemas.openxmlformats.org/officeDocument/2006/relationships/tags" Target="../tags/tag187.xml" /><Relationship Id="rId3" Type="http://schemas.openxmlformats.org/officeDocument/2006/relationships/tags" Target="../tags/tag188.xml" /><Relationship Id="rId4" Type="http://schemas.openxmlformats.org/officeDocument/2006/relationships/tags" Target="../tags/tag189.xml" /><Relationship Id="rId5" Type="http://schemas.openxmlformats.org/officeDocument/2006/relationships/tags" Target="../tags/tag190.xml" /><Relationship Id="rId6" Type="http://schemas.openxmlformats.org/officeDocument/2006/relationships/tags" Target="../tags/tag191.xml" /><Relationship Id="rId7" Type="http://schemas.openxmlformats.org/officeDocument/2006/relationships/tags" Target="../tags/tag192.xml" /><Relationship Id="rId8" Type="http://schemas.openxmlformats.org/officeDocument/2006/relationships/tags" Target="../tags/tag193.xml" /><Relationship Id="rId9" Type="http://schemas.openxmlformats.org/officeDocument/2006/relationships/tags" Target="../tags/tag194.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07.xml" /><Relationship Id="rId11" Type="http://schemas.openxmlformats.org/officeDocument/2006/relationships/tags" Target="../tags/tag208.xml" /><Relationship Id="rId12" Type="http://schemas.openxmlformats.org/officeDocument/2006/relationships/tags" Target="../tags/tag209.xml" /><Relationship Id="rId13" Type="http://schemas.openxmlformats.org/officeDocument/2006/relationships/tags" Target="../tags/tag210.xml" /><Relationship Id="rId2" Type="http://schemas.openxmlformats.org/officeDocument/2006/relationships/tags" Target="../tags/tag199.xml" /><Relationship Id="rId3" Type="http://schemas.openxmlformats.org/officeDocument/2006/relationships/tags" Target="../tags/tag200.xml" /><Relationship Id="rId4" Type="http://schemas.openxmlformats.org/officeDocument/2006/relationships/tags" Target="../tags/tag201.xml" /><Relationship Id="rId5" Type="http://schemas.openxmlformats.org/officeDocument/2006/relationships/tags" Target="../tags/tag202.xml" /><Relationship Id="rId6" Type="http://schemas.openxmlformats.org/officeDocument/2006/relationships/tags" Target="../tags/tag203.xml" /><Relationship Id="rId7" Type="http://schemas.openxmlformats.org/officeDocument/2006/relationships/tags" Target="../tags/tag204.xml" /><Relationship Id="rId8" Type="http://schemas.openxmlformats.org/officeDocument/2006/relationships/tags" Target="../tags/tag205.xml" /><Relationship Id="rId9" Type="http://schemas.openxmlformats.org/officeDocument/2006/relationships/tags" Target="../tags/tag206.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11.xml" /><Relationship Id="rId3" Type="http://schemas.openxmlformats.org/officeDocument/2006/relationships/tags" Target="../tags/tag212.xml" /><Relationship Id="rId4" Type="http://schemas.openxmlformats.org/officeDocument/2006/relationships/tags" Target="../tags/tag213.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22.xml" /><Relationship Id="rId11" Type="http://schemas.openxmlformats.org/officeDocument/2006/relationships/tags" Target="../tags/tag223.xml" /><Relationship Id="rId12" Type="http://schemas.openxmlformats.org/officeDocument/2006/relationships/tags" Target="../tags/tag224.xml" /><Relationship Id="rId13" Type="http://schemas.openxmlformats.org/officeDocument/2006/relationships/tags" Target="../tags/tag225.xml" /><Relationship Id="rId14" Type="http://schemas.openxmlformats.org/officeDocument/2006/relationships/tags" Target="../tags/tag226.xml" /><Relationship Id="rId2" Type="http://schemas.openxmlformats.org/officeDocument/2006/relationships/tags" Target="../tags/tag214.xml" /><Relationship Id="rId3" Type="http://schemas.openxmlformats.org/officeDocument/2006/relationships/tags" Target="../tags/tag215.xml" /><Relationship Id="rId4" Type="http://schemas.openxmlformats.org/officeDocument/2006/relationships/tags" Target="../tags/tag216.xml" /><Relationship Id="rId5" Type="http://schemas.openxmlformats.org/officeDocument/2006/relationships/tags" Target="../tags/tag217.xml" /><Relationship Id="rId6" Type="http://schemas.openxmlformats.org/officeDocument/2006/relationships/tags" Target="../tags/tag218.xml" /><Relationship Id="rId7" Type="http://schemas.openxmlformats.org/officeDocument/2006/relationships/tags" Target="../tags/tag219.xml" /><Relationship Id="rId8" Type="http://schemas.openxmlformats.org/officeDocument/2006/relationships/tags" Target="../tags/tag220.xml" /><Relationship Id="rId9" Type="http://schemas.openxmlformats.org/officeDocument/2006/relationships/tags" Target="../tags/tag221.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35.xml" /><Relationship Id="rId11" Type="http://schemas.openxmlformats.org/officeDocument/2006/relationships/tags" Target="../tags/tag236.xml" /><Relationship Id="rId12" Type="http://schemas.openxmlformats.org/officeDocument/2006/relationships/tags" Target="../tags/tag237.xml" /><Relationship Id="rId13" Type="http://schemas.openxmlformats.org/officeDocument/2006/relationships/tags" Target="../tags/tag238.xml" /><Relationship Id="rId14" Type="http://schemas.openxmlformats.org/officeDocument/2006/relationships/tags" Target="../tags/tag239.xml" /><Relationship Id="rId15" Type="http://schemas.openxmlformats.org/officeDocument/2006/relationships/tags" Target="../tags/tag240.xml" /><Relationship Id="rId16" Type="http://schemas.openxmlformats.org/officeDocument/2006/relationships/tags" Target="../tags/tag241.xml" /><Relationship Id="rId2" Type="http://schemas.openxmlformats.org/officeDocument/2006/relationships/tags" Target="../tags/tag227.xml" /><Relationship Id="rId3" Type="http://schemas.openxmlformats.org/officeDocument/2006/relationships/tags" Target="../tags/tag228.xml" /><Relationship Id="rId4" Type="http://schemas.openxmlformats.org/officeDocument/2006/relationships/tags" Target="../tags/tag229.xml" /><Relationship Id="rId5" Type="http://schemas.openxmlformats.org/officeDocument/2006/relationships/tags" Target="../tags/tag230.xml" /><Relationship Id="rId6" Type="http://schemas.openxmlformats.org/officeDocument/2006/relationships/tags" Target="../tags/tag231.xml" /><Relationship Id="rId7" Type="http://schemas.openxmlformats.org/officeDocument/2006/relationships/tags" Target="../tags/tag232.xml" /><Relationship Id="rId8" Type="http://schemas.openxmlformats.org/officeDocument/2006/relationships/tags" Target="../tags/tag233.xml" /><Relationship Id="rId9" Type="http://schemas.openxmlformats.org/officeDocument/2006/relationships/tags" Target="../tags/tag234.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1805407405700602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标题"/>
          <p:cNvSpPr>
            <a:spLocks noGrp="1"/>
          </p:cNvSpPr>
          <p:nvPr>
            <p:ph type="ctrTitle"/>
            <p:custDataLst>
              <p:tags r:id="rId2"/>
            </p:custDataLst>
          </p:nvPr>
        </p:nvSpPr>
        <p:spPr>
          <a:xfrm>
            <a:off x="533399" y="1864175"/>
            <a:ext cx="10515600" cy="1800000"/>
          </a:xfrm>
        </p:spPr>
        <p:txBody>
          <a:bodyPr/>
          <a:lstStyle/>
          <a:p>
            <a:r>
              <a:rPr lang="zh-CN" altLang="en-US">
                <a:solidFill>
                  <a:schemeClr val="lt1">
                    <a:lumMod val="100000"/>
                  </a:schemeClr>
                </a:solidFill>
              </a:rPr>
              <a:t>精神分裂症的遗传因素</a:t>
            </a:r>
            <a:endParaRPr lang="zh-CN" altLang="en-US">
              <a:solidFill>
                <a:schemeClr val="lt1">
                  <a:lumMod val="100000"/>
                </a:schemeClr>
              </a:solidFill>
            </a:endParaRPr>
          </a:p>
        </p:txBody>
      </p:sp>
      <p:sp>
        <p:nvSpPr>
          <p:cNvPr id="5" name="副标题"/>
          <p:cNvSpPr>
            <a:spLocks noGrp="1"/>
          </p:cNvSpPr>
          <p:nvPr>
            <p:ph type="subTitle" idx="1"/>
            <p:custDataLst>
              <p:tags r:id="rId3"/>
            </p:custDataLst>
          </p:nvPr>
        </p:nvSpPr>
        <p:spPr>
          <a:xfrm>
            <a:off x="533399" y="3735355"/>
            <a:ext cx="10515600" cy="972000"/>
          </a:xfrm>
        </p:spPr>
        <p:txBody>
          <a:bodyPr/>
          <a:lstStyle/>
          <a:p>
            <a:r>
              <a:rPr lang="en-US" altLang="zh-CN" err="1"/>
              <a:t>xxx,a click to unlimited possibilites</a:t>
            </a:r>
            <a:endParaRPr lang="en-US" altLang="zh-CN"/>
          </a:p>
        </p:txBody>
      </p:sp>
      <p:sp>
        <p:nvSpPr>
          <p:cNvPr id="6" name="公司名"/>
          <p:cNvSpPr>
            <a:spLocks noGrp="1"/>
          </p:cNvSpPr>
          <p:nvPr>
            <p:ph type="body" sz="quarter" idx="13"/>
            <p:custDataLst>
              <p:tags r:id="rId4"/>
            </p:custDataLst>
          </p:nvPr>
        </p:nvSpPr>
        <p:spPr>
          <a:xfrm>
            <a:off x="533399" y="468000"/>
            <a:ext cx="2743199" cy="504000"/>
          </a:xfrm>
        </p:spPr>
        <p:txBody>
          <a:bodyPr/>
          <a:lstStyle/>
          <a:p>
            <a:r>
              <a:rPr lang="en-US" altLang="zh-CN"/>
              <a:t>YOUR LOGO</a:t>
            </a:r>
            <a:endParaRPr lang="zh-CN" altLang="en-US"/>
          </a:p>
        </p:txBody>
      </p:sp>
      <p:sp>
        <p:nvSpPr>
          <p:cNvPr id="10" name="署名"/>
          <p:cNvSpPr>
            <a:spLocks noGrp="1"/>
          </p:cNvSpPr>
          <p:nvPr>
            <p:ph type="body" sz="quarter" idx="17"/>
            <p:custDataLst>
              <p:tags r:id="rId5"/>
            </p:custDataLst>
          </p:nvPr>
        </p:nvSpPr>
        <p:spPr>
          <a:xfrm>
            <a:off x="1190413" y="5106881"/>
            <a:ext cx="2743200" cy="504000"/>
          </a:xfrm>
        </p:spPr>
        <p:txBody>
          <a:bodyPr>
            <a:normAutofit/>
          </a:bodyPr>
          <a:lstStyle/>
          <a:p>
            <a:r>
              <a:rPr lang="zh-CN" altLang="en-US">
                <a:solidFill>
                  <a:schemeClr val="lt1">
                    <a:lumMod val="100000"/>
                  </a:schemeClr>
                </a:solidFill>
              </a:rPr>
              <a:t>汇报人：</a:t>
            </a:r>
            <a:r>
              <a:rPr lang="en-US" altLang="zh-CN">
                <a:solidFill>
                  <a:schemeClr val="lt1">
                    <a:lumMod val="100000"/>
                  </a:schemeClr>
                </a:solidFill>
              </a:rPr>
              <a:t>xxx</a:t>
            </a:r>
            <a:endParaRPr lang="zh-CN" altLang="en-US">
              <a:solidFill>
                <a:schemeClr val="lt1">
                  <a:lumMod val="100000"/>
                </a:schemeClr>
              </a:solidFill>
            </a:endParaRPr>
          </a:p>
        </p:txBody>
      </p:sp>
    </p:spTree>
    <p:custDataLst>
      <p:tags r:id="rId6"/>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标题"/>
          <p:cNvSpPr>
            <a:spLocks noGrp="1"/>
          </p:cNvSpPr>
          <p:nvPr>
            <p:ph type="title"/>
            <p:custDataLst>
              <p:tags r:id="rId2"/>
            </p:custDataLst>
          </p:nvPr>
        </p:nvSpPr>
        <p:spPr>
          <a:xfrm>
            <a:off x="3480487" y="227425"/>
            <a:ext cx="1600653" cy="1308480"/>
          </a:xfrm>
        </p:spPr>
        <p:txBody>
          <a:bodyPr/>
          <a:lstStyle/>
          <a:p>
            <a:r>
              <a:rPr lang="zh-CN" altLang="en-US">
                <a:solidFill>
                  <a:schemeClr val="lt1">
                    <a:lumMod val="100000"/>
                  </a:schemeClr>
                </a:solidFill>
              </a:rPr>
              <a:t>目录</a:t>
            </a:r>
            <a:endParaRPr lang="zh-CN" altLang="en-US">
              <a:solidFill>
                <a:schemeClr val="lt1">
                  <a:lumMod val="100000"/>
                </a:schemeClr>
              </a:solidFill>
            </a:endParaRPr>
          </a:p>
        </p:txBody>
      </p:sp>
      <p:sp>
        <p:nvSpPr>
          <p:cNvPr id="5" name="副标题"/>
          <p:cNvSpPr>
            <a:spLocks noGrp="1"/>
          </p:cNvSpPr>
          <p:nvPr>
            <p:ph type="body" idx="1"/>
            <p:custDataLst>
              <p:tags r:id="rId3"/>
            </p:custDataLst>
          </p:nvPr>
        </p:nvSpPr>
        <p:spPr>
          <a:xfrm>
            <a:off x="5081140" y="1012446"/>
            <a:ext cx="2880000" cy="504000"/>
          </a:xfrm>
        </p:spPr>
        <p:txBody>
          <a:bodyPr/>
          <a:lstStyle/>
          <a:p>
            <a:r>
              <a:rPr lang="en-US" altLang="zh-CN"/>
              <a:t>CONTENTS</a:t>
            </a:r>
            <a:endParaRPr lang="zh-CN" altLang="en-US"/>
          </a:p>
        </p:txBody>
      </p:sp>
      <p:sp>
        <p:nvSpPr>
          <p:cNvPr id="3" name="序号"/>
          <p:cNvSpPr txBox="1"/>
          <p:nvPr>
            <p:custDataLst>
              <p:tags r:id="rId4"/>
            </p:custDataLst>
          </p:nvPr>
        </p:nvSpPr>
        <p:spPr>
          <a:xfrm>
            <a:off x="5201920" y="1583055"/>
            <a:ext cx="1433633" cy="739157"/>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pPr>
            <a:r>
              <a:rPr lang="en-US" sz="4400" b="1" i="1">
                <a:ln>
                  <a:gradFill>
                    <a:gsLst>
                      <a:gs pos="0">
                        <a:schemeClr val="accent1"/>
                      </a:gs>
                      <a:gs pos="55000">
                        <a:schemeClr val="accent2"/>
                      </a:gs>
                      <a:gs pos="80000">
                        <a:schemeClr val="accent2">
                          <a:alpha val="0"/>
                        </a:schemeClr>
                      </a:gs>
                    </a:gsLst>
                    <a:lin ang="5400000" scaled="1"/>
                  </a:gradFill>
                </a:ln>
                <a:gradFill>
                  <a:gsLst>
                    <a:gs pos="0">
                      <a:schemeClr val="accent1"/>
                    </a:gs>
                    <a:gs pos="50000">
                      <a:schemeClr val="accent2"/>
                    </a:gs>
                    <a:gs pos="75000">
                      <a:schemeClr val="accent2">
                        <a:alpha val="0"/>
                      </a:schemeClr>
                    </a:gs>
                  </a:gsLst>
                  <a:lin ang="5400000" scaled="0"/>
                </a:gradFill>
                <a:effectLst>
                  <a:outerShdw blurRad="50800" dist="38100" dir="2700000" algn="tl" rotWithShape="0">
                    <a:schemeClr val="accent1">
                      <a:lumMod val="50000"/>
                      <a:alpha val="25000"/>
                    </a:schemeClr>
                  </a:outerShdw>
                </a:effectLst>
                <a:latin typeface="+mj-ea"/>
                <a:ea typeface="+mj-ea"/>
              </a:rPr>
              <a:t>01</a:t>
            </a:r>
            <a:endParaRPr lang="en-US" sz="4400" b="1" i="1">
              <a:ln>
                <a:gradFill>
                  <a:gsLst>
                    <a:gs pos="0">
                      <a:schemeClr val="accent1"/>
                    </a:gs>
                    <a:gs pos="55000">
                      <a:schemeClr val="accent2"/>
                    </a:gs>
                    <a:gs pos="80000">
                      <a:schemeClr val="accent2">
                        <a:alpha val="0"/>
                      </a:schemeClr>
                    </a:gs>
                  </a:gsLst>
                  <a:lin ang="5400000" scaled="1"/>
                </a:gradFill>
              </a:ln>
              <a:gradFill>
                <a:gsLst>
                  <a:gs pos="0">
                    <a:schemeClr val="accent1"/>
                  </a:gs>
                  <a:gs pos="50000">
                    <a:schemeClr val="accent2"/>
                  </a:gs>
                  <a:gs pos="75000">
                    <a:schemeClr val="accent2">
                      <a:alpha val="0"/>
                    </a:schemeClr>
                  </a:gs>
                </a:gsLst>
                <a:lin ang="5400000" scaled="0"/>
              </a:gradFill>
              <a:effectLst>
                <a:outerShdw blurRad="50800" dist="38100" dir="2700000" algn="tl" rotWithShape="0">
                  <a:schemeClr val="accent1">
                    <a:lumMod val="50000"/>
                    <a:alpha val="25000"/>
                  </a:schemeClr>
                </a:outerShdw>
              </a:effectLst>
              <a:latin typeface="+mj-ea"/>
              <a:ea typeface="+mj-ea"/>
            </a:endParaRPr>
          </a:p>
        </p:txBody>
      </p:sp>
      <p:sp>
        <p:nvSpPr>
          <p:cNvPr id="7" name="项标题"/>
          <p:cNvSpPr txBox="1"/>
          <p:nvPr>
            <p:custDataLst>
              <p:tags r:id="rId5"/>
            </p:custDataLst>
          </p:nvPr>
        </p:nvSpPr>
        <p:spPr>
          <a:xfrm>
            <a:off x="5137342" y="1976296"/>
            <a:ext cx="3837311" cy="368187"/>
          </a:xfrm>
          <a:prstGeom prst="rect">
            <a:avLst/>
          </a:prstGeom>
          <a:noFill/>
        </p:spPr>
        <p:txBody>
          <a:bodyPr wrap="square" lIns="0" tIns="0" rIns="0" bIns="0" rtlCol="0" anchor="b">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1400" b="1" kern="0" spc="100">
                <a:solidFill>
                  <a:schemeClr val="lt1">
                    <a:lumMod val="100000"/>
                  </a:schemeClr>
                </a:solidFill>
                <a:effectLst/>
                <a:uFillTx/>
                <a:latin typeface="+中文标题" charset="0"/>
                <a:ea typeface="+mj-ea"/>
              </a:rPr>
              <a:t>精神分裂症的遗传概述</a:t>
            </a:r>
            <a:endParaRPr lang="zh-CN" altLang="en-US" sz="1400" b="1" kern="0" spc="100">
              <a:solidFill>
                <a:schemeClr val="lt1">
                  <a:lumMod val="100000"/>
                </a:schemeClr>
              </a:solidFill>
              <a:effectLst/>
              <a:uFillTx/>
              <a:latin typeface="+中文标题" charset="0"/>
              <a:ea typeface="+mj-ea"/>
            </a:endParaRPr>
          </a:p>
        </p:txBody>
      </p:sp>
      <p:cxnSp>
        <p:nvCxnSpPr>
          <p:cNvPr id="8" name="直接箭头连接符 7"/>
          <p:cNvCxnSpPr/>
          <p:nvPr>
            <p:custDataLst>
              <p:tags r:id="rId6"/>
            </p:custDataLst>
          </p:nvPr>
        </p:nvCxnSpPr>
        <p:spPr>
          <a:xfrm>
            <a:off x="5171212" y="2399665"/>
            <a:ext cx="3652748" cy="0"/>
          </a:xfrm>
          <a:prstGeom prst="straightConnector1">
            <a:avLst/>
          </a:prstGeom>
          <a:ln w="12700">
            <a:gradFill>
              <a:gsLst>
                <a:gs pos="0">
                  <a:schemeClr val="accent2">
                    <a:alpha val="0"/>
                  </a:schemeClr>
                </a:gs>
                <a:gs pos="100000">
                  <a:schemeClr val="accent1"/>
                </a:gs>
                <a:gs pos="61000">
                  <a:schemeClr val="accent2">
                    <a:alpha val="70000"/>
                  </a:schemeClr>
                </a:gs>
              </a:gsLst>
              <a:lin ang="10800000" scaled="1"/>
            </a:gradFill>
            <a:prstDash val="solid"/>
            <a:headEnd type="oval"/>
            <a:tailEnd type="none"/>
          </a:ln>
        </p:spPr>
        <p:style>
          <a:lnRef idx="1">
            <a:schemeClr val="accent1"/>
          </a:lnRef>
          <a:fillRef idx="0">
            <a:schemeClr val="accent1"/>
          </a:fillRef>
          <a:effectRef idx="0">
            <a:schemeClr val="accent1"/>
          </a:effectRef>
          <a:fontRef idx="minor">
            <a:schemeClr val="tx1"/>
          </a:fontRef>
        </p:style>
      </p:cxnSp>
      <p:sp>
        <p:nvSpPr>
          <p:cNvPr id="10" name="序号"/>
          <p:cNvSpPr txBox="1"/>
          <p:nvPr>
            <p:custDataLst>
              <p:tags r:id="rId7"/>
            </p:custDataLst>
          </p:nvPr>
        </p:nvSpPr>
        <p:spPr>
          <a:xfrm>
            <a:off x="5761355" y="2339340"/>
            <a:ext cx="1433670" cy="73940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pPr>
            <a:r>
              <a:rPr lang="en-US" sz="4400" b="1" i="1">
                <a:ln>
                  <a:gradFill>
                    <a:gsLst>
                      <a:gs pos="0">
                        <a:schemeClr val="accent1"/>
                      </a:gs>
                      <a:gs pos="55000">
                        <a:schemeClr val="accent2"/>
                      </a:gs>
                      <a:gs pos="80000">
                        <a:schemeClr val="accent2">
                          <a:alpha val="0"/>
                        </a:schemeClr>
                      </a:gs>
                    </a:gsLst>
                    <a:lin ang="5400000" scaled="1"/>
                  </a:gradFill>
                </a:ln>
                <a:gradFill>
                  <a:gsLst>
                    <a:gs pos="0">
                      <a:schemeClr val="accent1"/>
                    </a:gs>
                    <a:gs pos="50000">
                      <a:schemeClr val="accent2"/>
                    </a:gs>
                    <a:gs pos="75000">
                      <a:schemeClr val="accent2">
                        <a:alpha val="0"/>
                      </a:schemeClr>
                    </a:gs>
                  </a:gsLst>
                  <a:lin ang="5400000" scaled="0"/>
                </a:gradFill>
                <a:effectLst>
                  <a:outerShdw blurRad="50800" dist="38100" dir="2700000" algn="tl" rotWithShape="0">
                    <a:schemeClr val="accent1">
                      <a:lumMod val="50000"/>
                      <a:alpha val="25000"/>
                    </a:schemeClr>
                  </a:outerShdw>
                </a:effectLst>
                <a:latin typeface="+mj-ea"/>
                <a:ea typeface="+mj-ea"/>
              </a:rPr>
              <a:t>02</a:t>
            </a:r>
            <a:endParaRPr lang="en-US" sz="4400" b="1" i="1">
              <a:ln>
                <a:gradFill>
                  <a:gsLst>
                    <a:gs pos="0">
                      <a:schemeClr val="accent1"/>
                    </a:gs>
                    <a:gs pos="55000">
                      <a:schemeClr val="accent2"/>
                    </a:gs>
                    <a:gs pos="80000">
                      <a:schemeClr val="accent2">
                        <a:alpha val="0"/>
                      </a:schemeClr>
                    </a:gs>
                  </a:gsLst>
                  <a:lin ang="5400000" scaled="1"/>
                </a:gradFill>
              </a:ln>
              <a:gradFill>
                <a:gsLst>
                  <a:gs pos="0">
                    <a:schemeClr val="accent1"/>
                  </a:gs>
                  <a:gs pos="50000">
                    <a:schemeClr val="accent2"/>
                  </a:gs>
                  <a:gs pos="75000">
                    <a:schemeClr val="accent2">
                      <a:alpha val="0"/>
                    </a:schemeClr>
                  </a:gs>
                </a:gsLst>
                <a:lin ang="5400000" scaled="0"/>
              </a:gradFill>
              <a:effectLst>
                <a:outerShdw blurRad="50800" dist="38100" dir="2700000" algn="tl" rotWithShape="0">
                  <a:schemeClr val="accent1">
                    <a:lumMod val="50000"/>
                    <a:alpha val="25000"/>
                  </a:schemeClr>
                </a:outerShdw>
              </a:effectLst>
              <a:latin typeface="+mj-ea"/>
              <a:ea typeface="+mj-ea"/>
            </a:endParaRPr>
          </a:p>
        </p:txBody>
      </p:sp>
      <p:sp>
        <p:nvSpPr>
          <p:cNvPr id="11" name="项标题"/>
          <p:cNvSpPr txBox="1"/>
          <p:nvPr>
            <p:custDataLst>
              <p:tags r:id="rId8"/>
            </p:custDataLst>
          </p:nvPr>
        </p:nvSpPr>
        <p:spPr>
          <a:xfrm>
            <a:off x="5688425" y="2766094"/>
            <a:ext cx="3837411" cy="368311"/>
          </a:xfrm>
          <a:prstGeom prst="rect">
            <a:avLst/>
          </a:prstGeom>
          <a:noFill/>
        </p:spPr>
        <p:txBody>
          <a:bodyPr wrap="square" lIns="0" tIns="0" rIns="0" bIns="0" rtlCol="0" anchor="b">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1400" b="1" kern="0" spc="100">
                <a:solidFill>
                  <a:schemeClr val="lt1">
                    <a:lumMod val="100000"/>
                  </a:schemeClr>
                </a:solidFill>
                <a:effectLst/>
                <a:uFillTx/>
                <a:latin typeface="+中文标题" charset="0"/>
                <a:ea typeface="+mj-ea"/>
              </a:rPr>
              <a:t>精神分裂症的遗传研究方法</a:t>
            </a:r>
            <a:endParaRPr lang="zh-CN" altLang="en-US" sz="1400" b="1" kern="0" spc="100">
              <a:solidFill>
                <a:schemeClr val="lt1">
                  <a:lumMod val="100000"/>
                </a:schemeClr>
              </a:solidFill>
              <a:effectLst/>
              <a:uFillTx/>
              <a:latin typeface="+中文标题" charset="0"/>
              <a:ea typeface="+mj-ea"/>
            </a:endParaRPr>
          </a:p>
        </p:txBody>
      </p:sp>
      <p:cxnSp>
        <p:nvCxnSpPr>
          <p:cNvPr id="12" name="直接箭头连接符 11"/>
          <p:cNvCxnSpPr/>
          <p:nvPr>
            <p:custDataLst>
              <p:tags r:id="rId9"/>
            </p:custDataLst>
          </p:nvPr>
        </p:nvCxnSpPr>
        <p:spPr>
          <a:xfrm>
            <a:off x="5722296" y="3189605"/>
            <a:ext cx="3652844" cy="0"/>
          </a:xfrm>
          <a:prstGeom prst="straightConnector1">
            <a:avLst/>
          </a:prstGeom>
          <a:ln w="12700">
            <a:gradFill>
              <a:gsLst>
                <a:gs pos="0">
                  <a:schemeClr val="accent2">
                    <a:alpha val="0"/>
                  </a:schemeClr>
                </a:gs>
                <a:gs pos="100000">
                  <a:schemeClr val="accent1"/>
                </a:gs>
                <a:gs pos="61000">
                  <a:schemeClr val="accent2">
                    <a:alpha val="70000"/>
                  </a:schemeClr>
                </a:gs>
              </a:gsLst>
              <a:lin ang="10800000" scaled="1"/>
            </a:gradFill>
            <a:prstDash val="solid"/>
            <a:headEnd type="oval"/>
            <a:tailEnd type="none"/>
          </a:ln>
        </p:spPr>
        <p:style>
          <a:lnRef idx="1">
            <a:schemeClr val="accent1"/>
          </a:lnRef>
          <a:fillRef idx="0">
            <a:schemeClr val="accent1"/>
          </a:fillRef>
          <a:effectRef idx="0">
            <a:schemeClr val="accent1"/>
          </a:effectRef>
          <a:fontRef idx="minor">
            <a:schemeClr val="tx1"/>
          </a:fontRef>
        </p:style>
      </p:cxnSp>
      <p:sp>
        <p:nvSpPr>
          <p:cNvPr id="16" name="序号"/>
          <p:cNvSpPr txBox="1"/>
          <p:nvPr>
            <p:custDataLst>
              <p:tags r:id="rId10"/>
            </p:custDataLst>
          </p:nvPr>
        </p:nvSpPr>
        <p:spPr>
          <a:xfrm>
            <a:off x="6282690" y="3122930"/>
            <a:ext cx="1433461" cy="73940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pPr>
            <a:r>
              <a:rPr lang="en-US" sz="4400" b="1" i="1">
                <a:ln>
                  <a:gradFill>
                    <a:gsLst>
                      <a:gs pos="0">
                        <a:schemeClr val="accent1"/>
                      </a:gs>
                      <a:gs pos="55000">
                        <a:schemeClr val="accent2"/>
                      </a:gs>
                      <a:gs pos="80000">
                        <a:schemeClr val="accent2">
                          <a:alpha val="0"/>
                        </a:schemeClr>
                      </a:gs>
                    </a:gsLst>
                    <a:lin ang="5400000" scaled="1"/>
                  </a:gradFill>
                </a:ln>
                <a:gradFill>
                  <a:gsLst>
                    <a:gs pos="0">
                      <a:schemeClr val="accent1"/>
                    </a:gs>
                    <a:gs pos="50000">
                      <a:schemeClr val="accent2"/>
                    </a:gs>
                    <a:gs pos="75000">
                      <a:schemeClr val="accent2">
                        <a:alpha val="0"/>
                      </a:schemeClr>
                    </a:gs>
                  </a:gsLst>
                  <a:lin ang="5400000" scaled="0"/>
                </a:gradFill>
                <a:effectLst>
                  <a:outerShdw blurRad="50800" dist="38100" dir="2700000" algn="tl" rotWithShape="0">
                    <a:schemeClr val="accent1">
                      <a:lumMod val="50000"/>
                      <a:alpha val="25000"/>
                    </a:schemeClr>
                  </a:outerShdw>
                </a:effectLst>
                <a:latin typeface="+mj-ea"/>
                <a:ea typeface="+mj-ea"/>
              </a:rPr>
              <a:t>03</a:t>
            </a:r>
            <a:endParaRPr lang="en-US" sz="4400" b="1" i="1">
              <a:ln>
                <a:gradFill>
                  <a:gsLst>
                    <a:gs pos="0">
                      <a:schemeClr val="accent1"/>
                    </a:gs>
                    <a:gs pos="55000">
                      <a:schemeClr val="accent2"/>
                    </a:gs>
                    <a:gs pos="80000">
                      <a:schemeClr val="accent2">
                        <a:alpha val="0"/>
                      </a:schemeClr>
                    </a:gs>
                  </a:gsLst>
                  <a:lin ang="5400000" scaled="1"/>
                </a:gradFill>
              </a:ln>
              <a:gradFill>
                <a:gsLst>
                  <a:gs pos="0">
                    <a:schemeClr val="accent1"/>
                  </a:gs>
                  <a:gs pos="50000">
                    <a:schemeClr val="accent2"/>
                  </a:gs>
                  <a:gs pos="75000">
                    <a:schemeClr val="accent2">
                      <a:alpha val="0"/>
                    </a:schemeClr>
                  </a:gs>
                </a:gsLst>
                <a:lin ang="5400000" scaled="0"/>
              </a:gradFill>
              <a:effectLst>
                <a:outerShdw blurRad="50800" dist="38100" dir="2700000" algn="tl" rotWithShape="0">
                  <a:schemeClr val="accent1">
                    <a:lumMod val="50000"/>
                    <a:alpha val="25000"/>
                  </a:schemeClr>
                </a:outerShdw>
              </a:effectLst>
              <a:latin typeface="+mj-ea"/>
              <a:ea typeface="+mj-ea"/>
            </a:endParaRPr>
          </a:p>
        </p:txBody>
      </p:sp>
      <p:sp>
        <p:nvSpPr>
          <p:cNvPr id="17" name="项标题"/>
          <p:cNvSpPr txBox="1"/>
          <p:nvPr>
            <p:custDataLst>
              <p:tags r:id="rId11"/>
            </p:custDataLst>
          </p:nvPr>
        </p:nvSpPr>
        <p:spPr>
          <a:xfrm>
            <a:off x="6201410" y="3549684"/>
            <a:ext cx="3836851" cy="368311"/>
          </a:xfrm>
          <a:prstGeom prst="rect">
            <a:avLst/>
          </a:prstGeom>
          <a:noFill/>
        </p:spPr>
        <p:txBody>
          <a:bodyPr wrap="square" lIns="0" tIns="0" rIns="0" bIns="0" rtlCol="0" anchor="b">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1400" b="1" kern="0" spc="100">
                <a:solidFill>
                  <a:schemeClr val="lt1">
                    <a:lumMod val="100000"/>
                  </a:schemeClr>
                </a:solidFill>
                <a:effectLst/>
                <a:uFillTx/>
                <a:latin typeface="+中文标题" charset="0"/>
                <a:ea typeface="+mj-ea"/>
              </a:rPr>
              <a:t>精神分裂症的遗传基因和变异</a:t>
            </a:r>
            <a:endParaRPr lang="zh-CN" altLang="en-US" sz="1400" b="1" kern="0" spc="100">
              <a:solidFill>
                <a:schemeClr val="lt1">
                  <a:lumMod val="100000"/>
                </a:schemeClr>
              </a:solidFill>
              <a:effectLst/>
              <a:uFillTx/>
              <a:latin typeface="+中文标题" charset="0"/>
              <a:ea typeface="+mj-ea"/>
            </a:endParaRPr>
          </a:p>
        </p:txBody>
      </p:sp>
      <p:cxnSp>
        <p:nvCxnSpPr>
          <p:cNvPr id="18" name="直接箭头连接符 17"/>
          <p:cNvCxnSpPr/>
          <p:nvPr>
            <p:custDataLst>
              <p:tags r:id="rId12"/>
            </p:custDataLst>
          </p:nvPr>
        </p:nvCxnSpPr>
        <p:spPr>
          <a:xfrm>
            <a:off x="6235275" y="3973195"/>
            <a:ext cx="3652310" cy="0"/>
          </a:xfrm>
          <a:prstGeom prst="straightConnector1">
            <a:avLst/>
          </a:prstGeom>
          <a:ln w="12700">
            <a:gradFill>
              <a:gsLst>
                <a:gs pos="0">
                  <a:schemeClr val="accent2">
                    <a:alpha val="0"/>
                  </a:schemeClr>
                </a:gs>
                <a:gs pos="100000">
                  <a:schemeClr val="accent1"/>
                </a:gs>
                <a:gs pos="61000">
                  <a:schemeClr val="accent2">
                    <a:alpha val="70000"/>
                  </a:schemeClr>
                </a:gs>
              </a:gsLst>
              <a:lin ang="10800000" scaled="1"/>
            </a:gradFill>
            <a:prstDash val="solid"/>
            <a:headEnd type="oval"/>
            <a:tailEnd type="none"/>
          </a:ln>
        </p:spPr>
        <p:style>
          <a:lnRef idx="1">
            <a:schemeClr val="accent1"/>
          </a:lnRef>
          <a:fillRef idx="0">
            <a:schemeClr val="accent1"/>
          </a:fillRef>
          <a:effectRef idx="0">
            <a:schemeClr val="accent1"/>
          </a:effectRef>
          <a:fontRef idx="minor">
            <a:schemeClr val="tx1"/>
          </a:fontRef>
        </p:style>
      </p:cxnSp>
      <p:sp>
        <p:nvSpPr>
          <p:cNvPr id="21" name="序号"/>
          <p:cNvSpPr txBox="1"/>
          <p:nvPr>
            <p:custDataLst>
              <p:tags r:id="rId13"/>
            </p:custDataLst>
          </p:nvPr>
        </p:nvSpPr>
        <p:spPr>
          <a:xfrm>
            <a:off x="6812915" y="3907155"/>
            <a:ext cx="1433461" cy="73940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pPr>
            <a:r>
              <a:rPr lang="en-US" sz="4400" b="1" i="1">
                <a:ln>
                  <a:gradFill>
                    <a:gsLst>
                      <a:gs pos="0">
                        <a:schemeClr val="accent1"/>
                      </a:gs>
                      <a:gs pos="55000">
                        <a:schemeClr val="accent2"/>
                      </a:gs>
                      <a:gs pos="80000">
                        <a:schemeClr val="accent2">
                          <a:alpha val="0"/>
                        </a:schemeClr>
                      </a:gs>
                    </a:gsLst>
                    <a:lin ang="5400000" scaled="1"/>
                  </a:gradFill>
                </a:ln>
                <a:gradFill>
                  <a:gsLst>
                    <a:gs pos="0">
                      <a:schemeClr val="accent1"/>
                    </a:gs>
                    <a:gs pos="50000">
                      <a:schemeClr val="accent2"/>
                    </a:gs>
                    <a:gs pos="75000">
                      <a:schemeClr val="accent2">
                        <a:alpha val="0"/>
                      </a:schemeClr>
                    </a:gs>
                  </a:gsLst>
                  <a:lin ang="5400000" scaled="0"/>
                </a:gradFill>
                <a:effectLst>
                  <a:outerShdw blurRad="50800" dist="38100" dir="2700000" algn="tl" rotWithShape="0">
                    <a:schemeClr val="accent1">
                      <a:lumMod val="50000"/>
                      <a:alpha val="25000"/>
                    </a:schemeClr>
                  </a:outerShdw>
                </a:effectLst>
                <a:latin typeface="+mj-ea"/>
                <a:ea typeface="+mj-ea"/>
              </a:rPr>
              <a:t>04</a:t>
            </a:r>
            <a:endParaRPr lang="en-US" sz="4400" b="1" i="1">
              <a:ln>
                <a:gradFill>
                  <a:gsLst>
                    <a:gs pos="0">
                      <a:schemeClr val="accent1"/>
                    </a:gs>
                    <a:gs pos="55000">
                      <a:schemeClr val="accent2"/>
                    </a:gs>
                    <a:gs pos="80000">
                      <a:schemeClr val="accent2">
                        <a:alpha val="0"/>
                      </a:schemeClr>
                    </a:gs>
                  </a:gsLst>
                  <a:lin ang="5400000" scaled="1"/>
                </a:gradFill>
              </a:ln>
              <a:gradFill>
                <a:gsLst>
                  <a:gs pos="0">
                    <a:schemeClr val="accent1"/>
                  </a:gs>
                  <a:gs pos="50000">
                    <a:schemeClr val="accent2"/>
                  </a:gs>
                  <a:gs pos="75000">
                    <a:schemeClr val="accent2">
                      <a:alpha val="0"/>
                    </a:schemeClr>
                  </a:gs>
                </a:gsLst>
                <a:lin ang="5400000" scaled="0"/>
              </a:gradFill>
              <a:effectLst>
                <a:outerShdw blurRad="50800" dist="38100" dir="2700000" algn="tl" rotWithShape="0">
                  <a:schemeClr val="accent1">
                    <a:lumMod val="50000"/>
                    <a:alpha val="25000"/>
                  </a:schemeClr>
                </a:outerShdw>
              </a:effectLst>
              <a:latin typeface="+mj-ea"/>
              <a:ea typeface="+mj-ea"/>
            </a:endParaRPr>
          </a:p>
        </p:txBody>
      </p:sp>
      <p:sp>
        <p:nvSpPr>
          <p:cNvPr id="22" name="项标题"/>
          <p:cNvSpPr txBox="1"/>
          <p:nvPr>
            <p:custDataLst>
              <p:tags r:id="rId14"/>
            </p:custDataLst>
          </p:nvPr>
        </p:nvSpPr>
        <p:spPr>
          <a:xfrm>
            <a:off x="6731635" y="4333909"/>
            <a:ext cx="3836851" cy="368311"/>
          </a:xfrm>
          <a:prstGeom prst="rect">
            <a:avLst/>
          </a:prstGeom>
          <a:noFill/>
        </p:spPr>
        <p:txBody>
          <a:bodyPr wrap="square" lIns="0" tIns="0" rIns="0" bIns="0" rtlCol="0" anchor="b">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1400" b="1" kern="0" spc="100">
                <a:solidFill>
                  <a:schemeClr val="lt1">
                    <a:lumMod val="100000"/>
                  </a:schemeClr>
                </a:solidFill>
                <a:effectLst/>
                <a:uFillTx/>
                <a:latin typeface="+中文标题" charset="0"/>
                <a:ea typeface="+mj-ea"/>
              </a:rPr>
              <a:t>精神分裂症的遗传与临床相关性</a:t>
            </a:r>
            <a:endParaRPr lang="zh-CN" altLang="en-US" sz="1400" b="1" kern="0" spc="100">
              <a:solidFill>
                <a:schemeClr val="lt1">
                  <a:lumMod val="100000"/>
                </a:schemeClr>
              </a:solidFill>
              <a:effectLst/>
              <a:uFillTx/>
              <a:latin typeface="+中文标题" charset="0"/>
              <a:ea typeface="+mj-ea"/>
            </a:endParaRPr>
          </a:p>
        </p:txBody>
      </p:sp>
      <p:cxnSp>
        <p:nvCxnSpPr>
          <p:cNvPr id="24" name="直接箭头连接符 23"/>
          <p:cNvCxnSpPr/>
          <p:nvPr>
            <p:custDataLst>
              <p:tags r:id="rId15"/>
            </p:custDataLst>
          </p:nvPr>
        </p:nvCxnSpPr>
        <p:spPr>
          <a:xfrm>
            <a:off x="6765500" y="4757420"/>
            <a:ext cx="3652310" cy="0"/>
          </a:xfrm>
          <a:prstGeom prst="straightConnector1">
            <a:avLst/>
          </a:prstGeom>
          <a:ln w="12700">
            <a:gradFill>
              <a:gsLst>
                <a:gs pos="0">
                  <a:schemeClr val="accent2">
                    <a:alpha val="0"/>
                  </a:schemeClr>
                </a:gs>
                <a:gs pos="100000">
                  <a:schemeClr val="accent1"/>
                </a:gs>
                <a:gs pos="61000">
                  <a:schemeClr val="accent2">
                    <a:alpha val="70000"/>
                  </a:schemeClr>
                </a:gs>
              </a:gsLst>
              <a:lin ang="10800000" scaled="1"/>
            </a:gradFill>
            <a:prstDash val="solid"/>
            <a:headEnd type="oval"/>
            <a:tailEnd type="none"/>
          </a:ln>
        </p:spPr>
        <p:style>
          <a:lnRef idx="1">
            <a:schemeClr val="accent1"/>
          </a:lnRef>
          <a:fillRef idx="0">
            <a:schemeClr val="accent1"/>
          </a:fillRef>
          <a:effectRef idx="0">
            <a:schemeClr val="accent1"/>
          </a:effectRef>
          <a:fontRef idx="minor">
            <a:schemeClr val="tx1"/>
          </a:fontRef>
        </p:style>
      </p:cxnSp>
      <p:sp>
        <p:nvSpPr>
          <p:cNvPr id="26" name="序号"/>
          <p:cNvSpPr txBox="1"/>
          <p:nvPr>
            <p:custDataLst>
              <p:tags r:id="rId16"/>
            </p:custDataLst>
          </p:nvPr>
        </p:nvSpPr>
        <p:spPr>
          <a:xfrm>
            <a:off x="7390765" y="4743450"/>
            <a:ext cx="1433461" cy="73940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pPr>
            <a:r>
              <a:rPr lang="en-US" sz="4400" b="1" i="1">
                <a:ln>
                  <a:gradFill>
                    <a:gsLst>
                      <a:gs pos="0">
                        <a:schemeClr val="accent1"/>
                      </a:gs>
                      <a:gs pos="55000">
                        <a:schemeClr val="accent2"/>
                      </a:gs>
                      <a:gs pos="80000">
                        <a:schemeClr val="accent2">
                          <a:alpha val="0"/>
                        </a:schemeClr>
                      </a:gs>
                    </a:gsLst>
                    <a:lin ang="5400000" scaled="1"/>
                  </a:gradFill>
                </a:ln>
                <a:gradFill>
                  <a:gsLst>
                    <a:gs pos="0">
                      <a:schemeClr val="accent1"/>
                    </a:gs>
                    <a:gs pos="50000">
                      <a:schemeClr val="accent2"/>
                    </a:gs>
                    <a:gs pos="75000">
                      <a:schemeClr val="accent2">
                        <a:alpha val="0"/>
                      </a:schemeClr>
                    </a:gs>
                  </a:gsLst>
                  <a:lin ang="5400000" scaled="0"/>
                </a:gradFill>
                <a:effectLst>
                  <a:outerShdw blurRad="50800" dist="38100" dir="2700000" algn="tl" rotWithShape="0">
                    <a:schemeClr val="accent1">
                      <a:lumMod val="50000"/>
                      <a:alpha val="25000"/>
                    </a:schemeClr>
                  </a:outerShdw>
                </a:effectLst>
                <a:latin typeface="+mj-ea"/>
                <a:ea typeface="+mj-ea"/>
              </a:rPr>
              <a:t>05</a:t>
            </a:r>
            <a:endParaRPr lang="en-US" sz="4400" b="1" i="1">
              <a:ln>
                <a:gradFill>
                  <a:gsLst>
                    <a:gs pos="0">
                      <a:schemeClr val="accent1"/>
                    </a:gs>
                    <a:gs pos="55000">
                      <a:schemeClr val="accent2"/>
                    </a:gs>
                    <a:gs pos="80000">
                      <a:schemeClr val="accent2">
                        <a:alpha val="0"/>
                      </a:schemeClr>
                    </a:gs>
                  </a:gsLst>
                  <a:lin ang="5400000" scaled="1"/>
                </a:gradFill>
              </a:ln>
              <a:gradFill>
                <a:gsLst>
                  <a:gs pos="0">
                    <a:schemeClr val="accent1"/>
                  </a:gs>
                  <a:gs pos="50000">
                    <a:schemeClr val="accent2"/>
                  </a:gs>
                  <a:gs pos="75000">
                    <a:schemeClr val="accent2">
                      <a:alpha val="0"/>
                    </a:schemeClr>
                  </a:gs>
                </a:gsLst>
                <a:lin ang="5400000" scaled="0"/>
              </a:gradFill>
              <a:effectLst>
                <a:outerShdw blurRad="50800" dist="38100" dir="2700000" algn="tl" rotWithShape="0">
                  <a:schemeClr val="accent1">
                    <a:lumMod val="50000"/>
                    <a:alpha val="25000"/>
                  </a:schemeClr>
                </a:outerShdw>
              </a:effectLst>
              <a:latin typeface="+mj-ea"/>
              <a:ea typeface="+mj-ea"/>
            </a:endParaRPr>
          </a:p>
        </p:txBody>
      </p:sp>
      <p:sp>
        <p:nvSpPr>
          <p:cNvPr id="38" name="项标题"/>
          <p:cNvSpPr txBox="1"/>
          <p:nvPr>
            <p:custDataLst>
              <p:tags r:id="rId17"/>
            </p:custDataLst>
          </p:nvPr>
        </p:nvSpPr>
        <p:spPr>
          <a:xfrm>
            <a:off x="7309485" y="5170204"/>
            <a:ext cx="3836851" cy="368311"/>
          </a:xfrm>
          <a:prstGeom prst="rect">
            <a:avLst/>
          </a:prstGeom>
          <a:noFill/>
        </p:spPr>
        <p:txBody>
          <a:bodyPr wrap="square" lIns="0" tIns="0" rIns="0" bIns="0" rtlCol="0" anchor="b">
            <a:normAutofit fontScale="5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800" b="1" kern="0" spc="100">
                <a:solidFill>
                  <a:schemeClr val="lt1">
                    <a:lumMod val="100000"/>
                  </a:schemeClr>
                </a:solidFill>
                <a:effectLst/>
                <a:uFillTx/>
                <a:latin typeface="+中文标题" charset="0"/>
                <a:ea typeface="+mj-ea"/>
              </a:rPr>
              <a:t>精神分裂症的遗传与环境因素的相互作用</a:t>
            </a:r>
            <a:endParaRPr lang="zh-CN" altLang="en-US" sz="2800" b="1" kern="0" spc="100">
              <a:solidFill>
                <a:schemeClr val="lt1">
                  <a:lumMod val="100000"/>
                </a:schemeClr>
              </a:solidFill>
              <a:effectLst/>
              <a:uFillTx/>
              <a:latin typeface="+中文标题" charset="0"/>
              <a:ea typeface="+mj-ea"/>
            </a:endParaRPr>
          </a:p>
        </p:txBody>
      </p:sp>
      <p:cxnSp>
        <p:nvCxnSpPr>
          <p:cNvPr id="39" name="直接箭头连接符 38"/>
          <p:cNvCxnSpPr/>
          <p:nvPr>
            <p:custDataLst>
              <p:tags r:id="rId18"/>
            </p:custDataLst>
          </p:nvPr>
        </p:nvCxnSpPr>
        <p:spPr>
          <a:xfrm>
            <a:off x="7343350" y="5593715"/>
            <a:ext cx="3652310" cy="0"/>
          </a:xfrm>
          <a:prstGeom prst="straightConnector1">
            <a:avLst/>
          </a:prstGeom>
          <a:ln w="12700">
            <a:gradFill>
              <a:gsLst>
                <a:gs pos="0">
                  <a:schemeClr val="accent2">
                    <a:alpha val="0"/>
                  </a:schemeClr>
                </a:gs>
                <a:gs pos="100000">
                  <a:schemeClr val="accent1"/>
                </a:gs>
                <a:gs pos="61000">
                  <a:schemeClr val="accent2">
                    <a:alpha val="70000"/>
                  </a:schemeClr>
                </a:gs>
              </a:gsLst>
              <a:lin ang="10800000" scaled="1"/>
            </a:gradFill>
            <a:prstDash val="solid"/>
            <a:headEnd type="oval"/>
            <a:tailEnd type="none"/>
          </a:ln>
        </p:spPr>
        <p:style>
          <a:lnRef idx="1">
            <a:schemeClr val="accent1"/>
          </a:lnRef>
          <a:fillRef idx="0">
            <a:schemeClr val="accent1"/>
          </a:fillRef>
          <a:effectRef idx="0">
            <a:schemeClr val="accent1"/>
          </a:effectRef>
          <a:fontRef idx="minor">
            <a:schemeClr val="tx1"/>
          </a:fontRef>
        </p:style>
      </p:cxnSp>
      <p:sp>
        <p:nvSpPr>
          <p:cNvPr id="41" name="序号"/>
          <p:cNvSpPr txBox="1"/>
          <p:nvPr>
            <p:custDataLst>
              <p:tags r:id="rId19"/>
            </p:custDataLst>
          </p:nvPr>
        </p:nvSpPr>
        <p:spPr>
          <a:xfrm>
            <a:off x="7920990" y="5527675"/>
            <a:ext cx="1433461" cy="73940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pPr>
            <a:r>
              <a:rPr lang="en-US" sz="4400" b="1" i="1">
                <a:ln>
                  <a:gradFill>
                    <a:gsLst>
                      <a:gs pos="0">
                        <a:schemeClr val="accent1"/>
                      </a:gs>
                      <a:gs pos="55000">
                        <a:schemeClr val="accent2"/>
                      </a:gs>
                      <a:gs pos="80000">
                        <a:schemeClr val="accent2">
                          <a:alpha val="0"/>
                        </a:schemeClr>
                      </a:gs>
                    </a:gsLst>
                    <a:lin ang="5400000" scaled="1"/>
                  </a:gradFill>
                </a:ln>
                <a:gradFill>
                  <a:gsLst>
                    <a:gs pos="0">
                      <a:schemeClr val="accent1"/>
                    </a:gs>
                    <a:gs pos="50000">
                      <a:schemeClr val="accent2"/>
                    </a:gs>
                    <a:gs pos="75000">
                      <a:schemeClr val="accent2">
                        <a:alpha val="0"/>
                      </a:schemeClr>
                    </a:gs>
                  </a:gsLst>
                  <a:lin ang="5400000" scaled="0"/>
                </a:gradFill>
                <a:effectLst>
                  <a:outerShdw blurRad="50800" dist="38100" dir="2700000" algn="tl" rotWithShape="0">
                    <a:schemeClr val="accent1">
                      <a:lumMod val="50000"/>
                      <a:alpha val="25000"/>
                    </a:schemeClr>
                  </a:outerShdw>
                </a:effectLst>
                <a:latin typeface="+mj-ea"/>
                <a:ea typeface="+mj-ea"/>
              </a:rPr>
              <a:t>06</a:t>
            </a:r>
            <a:endParaRPr lang="en-US" sz="4400" b="1" i="1">
              <a:ln>
                <a:gradFill>
                  <a:gsLst>
                    <a:gs pos="0">
                      <a:schemeClr val="accent1"/>
                    </a:gs>
                    <a:gs pos="55000">
                      <a:schemeClr val="accent2"/>
                    </a:gs>
                    <a:gs pos="80000">
                      <a:schemeClr val="accent2">
                        <a:alpha val="0"/>
                      </a:schemeClr>
                    </a:gs>
                  </a:gsLst>
                  <a:lin ang="5400000" scaled="1"/>
                </a:gradFill>
              </a:ln>
              <a:gradFill>
                <a:gsLst>
                  <a:gs pos="0">
                    <a:schemeClr val="accent1"/>
                  </a:gs>
                  <a:gs pos="50000">
                    <a:schemeClr val="accent2"/>
                  </a:gs>
                  <a:gs pos="75000">
                    <a:schemeClr val="accent2">
                      <a:alpha val="0"/>
                    </a:schemeClr>
                  </a:gs>
                </a:gsLst>
                <a:lin ang="5400000" scaled="0"/>
              </a:gradFill>
              <a:effectLst>
                <a:outerShdw blurRad="50800" dist="38100" dir="2700000" algn="tl" rotWithShape="0">
                  <a:schemeClr val="accent1">
                    <a:lumMod val="50000"/>
                    <a:alpha val="25000"/>
                  </a:schemeClr>
                </a:outerShdw>
              </a:effectLst>
              <a:latin typeface="+mj-ea"/>
              <a:ea typeface="+mj-ea"/>
            </a:endParaRPr>
          </a:p>
        </p:txBody>
      </p:sp>
      <p:sp>
        <p:nvSpPr>
          <p:cNvPr id="42" name="项标题"/>
          <p:cNvSpPr txBox="1"/>
          <p:nvPr>
            <p:custDataLst>
              <p:tags r:id="rId20"/>
            </p:custDataLst>
          </p:nvPr>
        </p:nvSpPr>
        <p:spPr>
          <a:xfrm>
            <a:off x="7839710" y="5954429"/>
            <a:ext cx="3836851" cy="368311"/>
          </a:xfrm>
          <a:prstGeom prst="rect">
            <a:avLst/>
          </a:prstGeom>
          <a:noFill/>
        </p:spPr>
        <p:txBody>
          <a:bodyPr wrap="square" lIns="0" tIns="0" rIns="0" bIns="0" rtlCol="0" anchor="b">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1400" b="1" kern="0" spc="100">
                <a:solidFill>
                  <a:schemeClr val="lt1">
                    <a:lumMod val="100000"/>
                  </a:schemeClr>
                </a:solidFill>
                <a:effectLst/>
                <a:uFillTx/>
                <a:latin typeface="+中文标题" charset="0"/>
                <a:ea typeface="+mj-ea"/>
              </a:rPr>
              <a:t>精神分裂症的遗传研究前景和挑战</a:t>
            </a:r>
            <a:endParaRPr lang="zh-CN" altLang="en-US" sz="1400" b="1" kern="0" spc="100">
              <a:solidFill>
                <a:schemeClr val="lt1">
                  <a:lumMod val="100000"/>
                </a:schemeClr>
              </a:solidFill>
              <a:effectLst/>
              <a:uFillTx/>
              <a:latin typeface="+中文标题" charset="0"/>
              <a:ea typeface="+mj-ea"/>
            </a:endParaRPr>
          </a:p>
        </p:txBody>
      </p:sp>
      <p:cxnSp>
        <p:nvCxnSpPr>
          <p:cNvPr id="43" name="直接箭头连接符 42"/>
          <p:cNvCxnSpPr/>
          <p:nvPr>
            <p:custDataLst>
              <p:tags r:id="rId21"/>
            </p:custDataLst>
          </p:nvPr>
        </p:nvCxnSpPr>
        <p:spPr>
          <a:xfrm>
            <a:off x="7873575" y="6377940"/>
            <a:ext cx="3652310" cy="0"/>
          </a:xfrm>
          <a:prstGeom prst="straightConnector1">
            <a:avLst/>
          </a:prstGeom>
          <a:ln w="12700">
            <a:gradFill>
              <a:gsLst>
                <a:gs pos="0">
                  <a:schemeClr val="accent2">
                    <a:alpha val="0"/>
                  </a:schemeClr>
                </a:gs>
                <a:gs pos="100000">
                  <a:schemeClr val="accent1"/>
                </a:gs>
                <a:gs pos="61000">
                  <a:schemeClr val="accent2">
                    <a:alpha val="70000"/>
                  </a:schemeClr>
                </a:gs>
              </a:gsLst>
              <a:lin ang="10800000" scaled="1"/>
            </a:gradFill>
            <a:prstDash val="solid"/>
            <a:headEnd type="oval"/>
            <a:tailEnd type="none"/>
          </a:ln>
        </p:spPr>
        <p:style>
          <a:lnRef idx="1">
            <a:schemeClr val="accent1"/>
          </a:lnRef>
          <a:fillRef idx="0">
            <a:schemeClr val="accent1"/>
          </a:fillRef>
          <a:effectRef idx="0">
            <a:schemeClr val="accent1"/>
          </a:effectRef>
          <a:fontRef idx="minor">
            <a:schemeClr val="tx1"/>
          </a:fontRef>
        </p:style>
      </p:cxnSp>
    </p:spTree>
    <p:custDataLst>
      <p:tags r:id="rId22"/>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标题"/>
          <p:cNvSpPr>
            <a:spLocks noGrp="1"/>
          </p:cNvSpPr>
          <p:nvPr>
            <p:ph type="title"/>
            <p:custDataLst>
              <p:tags r:id="rId2"/>
            </p:custDataLst>
          </p:nvPr>
        </p:nvSpPr>
        <p:spPr>
          <a:xfrm>
            <a:off x="996464" y="3446585"/>
            <a:ext cx="8428889" cy="1152000"/>
          </a:xfrm>
        </p:spPr>
        <p:txBody>
          <a:bodyPr/>
          <a:lstStyle/>
          <a:p>
            <a:r>
              <a:rPr lang="zh-CN" altLang="en-US">
                <a:solidFill>
                  <a:schemeClr val="lt1">
                    <a:lumMod val="100000"/>
                  </a:schemeClr>
                </a:solidFill>
              </a:rPr>
              <a:t>精神分裂症的遗传概述</a:t>
            </a:r>
            <a:endParaRPr lang="zh-CN" altLang="en-US">
              <a:solidFill>
                <a:schemeClr val="lt1">
                  <a:lumMod val="100000"/>
                </a:schemeClr>
              </a:solidFill>
            </a:endParaRPr>
          </a:p>
        </p:txBody>
      </p:sp>
      <p:sp>
        <p:nvSpPr>
          <p:cNvPr id="6" name="节编号"/>
          <p:cNvSpPr>
            <a:spLocks noGrp="1"/>
          </p:cNvSpPr>
          <p:nvPr>
            <p:ph type="body" sz="quarter" idx="13"/>
            <p:custDataLst>
              <p:tags r:id="rId3"/>
            </p:custDataLst>
          </p:nvPr>
        </p:nvSpPr>
        <p:spPr>
          <a:xfrm>
            <a:off x="996464" y="1954175"/>
            <a:ext cx="8428889" cy="1224000"/>
          </a:xfrm>
        </p:spPr>
        <p:txBody>
          <a:bodyPr/>
          <a:lstStyle/>
          <a:p>
            <a:r>
              <a:rPr lang="en-US" altLang="zh-CN"/>
              <a:t>PART 01</a:t>
            </a:r>
            <a:endParaRPr lang="en-US" altLang="zh-CN"/>
          </a:p>
        </p:txBody>
      </p:sp>
    </p:spTree>
    <p:custDataLst>
      <p:tags r:id="rId4"/>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遗传因素在精神分裂症中的作用</a:t>
            </a:r>
            <a:endParaRPr lang="zh-CN" altLang="en-US"/>
          </a:p>
        </p:txBody>
      </p:sp>
      <p:sp>
        <p:nvSpPr>
          <p:cNvPr id="4" name="圆角矩形 3"/>
          <p:cNvSpPr/>
          <p:nvPr>
            <p:custDataLst>
              <p:tags r:id="rId2"/>
            </p:custDataLst>
          </p:nvPr>
        </p:nvSpPr>
        <p:spPr>
          <a:xfrm rot="16200000">
            <a:off x="5606883" y="-3689814"/>
            <a:ext cx="976802" cy="11085693"/>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5" name="圆角矩形 4"/>
          <p:cNvSpPr/>
          <p:nvPr>
            <p:custDataLst>
              <p:tags r:id="rId3"/>
            </p:custDataLst>
          </p:nvPr>
        </p:nvSpPr>
        <p:spPr>
          <a:xfrm rot="16200000">
            <a:off x="137659" y="1779409"/>
            <a:ext cx="975194" cy="146320"/>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6" name="圆角矩形 5"/>
          <p:cNvSpPr/>
          <p:nvPr>
            <p:custDataLst>
              <p:tags r:id="rId4"/>
            </p:custDataLst>
          </p:nvPr>
        </p:nvSpPr>
        <p:spPr>
          <a:xfrm rot="16200000">
            <a:off x="5608171" y="-2402901"/>
            <a:ext cx="976802" cy="11086497"/>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7" name="圆角矩形 6"/>
          <p:cNvSpPr/>
          <p:nvPr>
            <p:custDataLst>
              <p:tags r:id="rId5"/>
            </p:custDataLst>
          </p:nvPr>
        </p:nvSpPr>
        <p:spPr>
          <a:xfrm rot="16200000">
            <a:off x="138948" y="3066967"/>
            <a:ext cx="975194" cy="146320"/>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 name="圆角矩形 9"/>
          <p:cNvSpPr/>
          <p:nvPr>
            <p:custDataLst>
              <p:tags r:id="rId6"/>
            </p:custDataLst>
          </p:nvPr>
        </p:nvSpPr>
        <p:spPr>
          <a:xfrm rot="16200000">
            <a:off x="5606883" y="-1140475"/>
            <a:ext cx="976802" cy="11085693"/>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1" name="圆角矩形 10"/>
          <p:cNvSpPr/>
          <p:nvPr>
            <p:custDataLst>
              <p:tags r:id="rId7"/>
            </p:custDataLst>
          </p:nvPr>
        </p:nvSpPr>
        <p:spPr>
          <a:xfrm rot="16200000">
            <a:off x="137659" y="4328749"/>
            <a:ext cx="975194" cy="146320"/>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2" name="圆角矩形 11"/>
          <p:cNvSpPr/>
          <p:nvPr>
            <p:custDataLst>
              <p:tags r:id="rId8"/>
            </p:custDataLst>
          </p:nvPr>
        </p:nvSpPr>
        <p:spPr>
          <a:xfrm rot="16200000">
            <a:off x="5608171" y="145795"/>
            <a:ext cx="976802" cy="11086497"/>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3" name="圆角矩形 12"/>
          <p:cNvSpPr/>
          <p:nvPr>
            <p:custDataLst>
              <p:tags r:id="rId9"/>
            </p:custDataLst>
          </p:nvPr>
        </p:nvSpPr>
        <p:spPr>
          <a:xfrm rot="16200000">
            <a:off x="138948" y="5615663"/>
            <a:ext cx="975194" cy="146320"/>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8" name="文本框 7"/>
          <p:cNvSpPr txBox="1"/>
          <p:nvPr>
            <p:custDataLst>
              <p:tags r:id="rId10"/>
            </p:custDataLst>
          </p:nvPr>
        </p:nvSpPr>
        <p:spPr>
          <a:xfrm>
            <a:off x="1017942" y="3913740"/>
            <a:ext cx="10620205" cy="976802"/>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遗传因素对精神分裂症症状的影响</a:t>
            </a:r>
            <a:endParaRPr lang="zh-CN" altLang="en-US" sz="2400">
              <a:latin typeface="+mn-ea"/>
              <a:ea typeface="+mn-ea"/>
            </a:endParaRPr>
          </a:p>
        </p:txBody>
      </p:sp>
      <p:sp>
        <p:nvSpPr>
          <p:cNvPr id="9" name="文本框 8"/>
          <p:cNvSpPr txBox="1"/>
          <p:nvPr>
            <p:custDataLst>
              <p:tags r:id="rId11"/>
            </p:custDataLst>
          </p:nvPr>
        </p:nvSpPr>
        <p:spPr>
          <a:xfrm>
            <a:off x="1017942" y="5201298"/>
            <a:ext cx="10620205" cy="975997"/>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遗传因素对精神分裂症治疗的影响</a:t>
            </a:r>
            <a:endParaRPr lang="zh-CN" altLang="en-US" sz="2400">
              <a:latin typeface="+mn-ea"/>
              <a:ea typeface="+mn-ea"/>
            </a:endParaRPr>
          </a:p>
        </p:txBody>
      </p:sp>
      <p:sp>
        <p:nvSpPr>
          <p:cNvPr id="14" name="文本框 13"/>
          <p:cNvSpPr txBox="1"/>
          <p:nvPr>
            <p:custDataLst>
              <p:tags r:id="rId12"/>
            </p:custDataLst>
          </p:nvPr>
        </p:nvSpPr>
        <p:spPr>
          <a:xfrm>
            <a:off x="1017942" y="1364400"/>
            <a:ext cx="10620205" cy="976802"/>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遗传因素在精神分裂症中的重要性</a:t>
            </a:r>
            <a:endParaRPr lang="zh-CN" altLang="en-US" sz="2400">
              <a:latin typeface="+mn-ea"/>
              <a:ea typeface="+mn-ea"/>
            </a:endParaRPr>
          </a:p>
        </p:txBody>
      </p:sp>
      <p:sp>
        <p:nvSpPr>
          <p:cNvPr id="15" name="文本框 14"/>
          <p:cNvSpPr txBox="1"/>
          <p:nvPr>
            <p:custDataLst>
              <p:tags r:id="rId13"/>
            </p:custDataLst>
          </p:nvPr>
        </p:nvSpPr>
        <p:spPr>
          <a:xfrm>
            <a:off x="1017942" y="2653247"/>
            <a:ext cx="10620205" cy="975997"/>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遗传因素与环境因素的相互作用</a:t>
            </a:r>
            <a:endParaRPr lang="zh-CN" altLang="en-US" sz="2400">
              <a:latin typeface="+mn-ea"/>
              <a:ea typeface="+mn-ea"/>
            </a:endParaRPr>
          </a:p>
        </p:txBody>
      </p:sp>
    </p:spTree>
    <p:custDataLst>
      <p:tags r:id="rId14"/>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遗传因素与其他风险因素的关系</a:t>
            </a:r>
            <a:endParaRPr lang="zh-CN" altLang="en-US"/>
          </a:p>
        </p:txBody>
      </p:sp>
      <p:sp>
        <p:nvSpPr>
          <p:cNvPr id="6" name="矩形 5"/>
          <p:cNvSpPr/>
          <p:nvPr>
            <p:custDataLst>
              <p:tags r:id="rId2"/>
            </p:custDataLst>
          </p:nvPr>
        </p:nvSpPr>
        <p:spPr>
          <a:xfrm>
            <a:off x="551935" y="2450984"/>
            <a:ext cx="2616742" cy="2646590"/>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1" name="矩形 10"/>
          <p:cNvSpPr/>
          <p:nvPr>
            <p:custDataLst>
              <p:tags r:id="rId3"/>
            </p:custDataLst>
          </p:nvPr>
        </p:nvSpPr>
        <p:spPr>
          <a:xfrm>
            <a:off x="910386" y="2445182"/>
            <a:ext cx="537278" cy="27858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6" name="TextBox 2"/>
          <p:cNvSpPr txBox="1"/>
          <p:nvPr>
            <p:custDataLst>
              <p:tags r:id="rId4"/>
            </p:custDataLst>
          </p:nvPr>
        </p:nvSpPr>
        <p:spPr>
          <a:xfrm>
            <a:off x="708596" y="3030566"/>
            <a:ext cx="2303661" cy="1860187"/>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charset="-122"/>
                <a:sym typeface="Arial" pitchFamily="34" charset="0"/>
              </a:rPr>
              <a:t>遗传因素与环境因素相互作用</a:t>
            </a:r>
            <a:endParaRPr lang="zh-CN" altLang="en-US" sz="2000" spc="150">
              <a:solidFill>
                <a:schemeClr val="dk1">
                  <a:lumMod val="80000"/>
                  <a:lumOff val="20000"/>
                </a:schemeClr>
              </a:solidFill>
              <a:latin typeface="+mn-ea"/>
              <a:cs typeface="微软雅黑" panose="020b0503020204020204" charset="-122"/>
              <a:sym typeface="Arial" pitchFamily="34" charset="0"/>
            </a:endParaRPr>
          </a:p>
        </p:txBody>
      </p:sp>
      <p:sp>
        <p:nvSpPr>
          <p:cNvPr id="7" name="矩形 6"/>
          <p:cNvSpPr/>
          <p:nvPr>
            <p:custDataLst>
              <p:tags r:id="rId5"/>
            </p:custDataLst>
          </p:nvPr>
        </p:nvSpPr>
        <p:spPr>
          <a:xfrm>
            <a:off x="3380862" y="2450984"/>
            <a:ext cx="2616742" cy="2646590"/>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2" name="矩形 11"/>
          <p:cNvSpPr/>
          <p:nvPr>
            <p:custDataLst>
              <p:tags r:id="rId6"/>
            </p:custDataLst>
          </p:nvPr>
        </p:nvSpPr>
        <p:spPr>
          <a:xfrm>
            <a:off x="3758654" y="2445182"/>
            <a:ext cx="537278" cy="27858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8" name="TextBox 2"/>
          <p:cNvSpPr txBox="1"/>
          <p:nvPr>
            <p:custDataLst>
              <p:tags r:id="rId7"/>
            </p:custDataLst>
          </p:nvPr>
        </p:nvSpPr>
        <p:spPr>
          <a:xfrm>
            <a:off x="3536878" y="3030566"/>
            <a:ext cx="2303661" cy="1860187"/>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charset="-122"/>
                <a:sym typeface="Arial" pitchFamily="34" charset="0"/>
              </a:rPr>
              <a:t>遗传因素对精神分裂症的影响程度</a:t>
            </a:r>
            <a:endParaRPr lang="zh-CN" altLang="en-US" sz="2000" spc="150">
              <a:solidFill>
                <a:schemeClr val="dk1">
                  <a:lumMod val="80000"/>
                  <a:lumOff val="20000"/>
                </a:schemeClr>
              </a:solidFill>
              <a:latin typeface="+mn-ea"/>
              <a:cs typeface="微软雅黑" panose="020b0503020204020204" charset="-122"/>
              <a:sym typeface="Arial" pitchFamily="34" charset="0"/>
            </a:endParaRPr>
          </a:p>
        </p:txBody>
      </p:sp>
      <p:sp>
        <p:nvSpPr>
          <p:cNvPr id="34" name="矩形 33"/>
          <p:cNvSpPr/>
          <p:nvPr>
            <p:custDataLst>
              <p:tags r:id="rId8"/>
            </p:custDataLst>
          </p:nvPr>
        </p:nvSpPr>
        <p:spPr>
          <a:xfrm>
            <a:off x="6205276" y="2450984"/>
            <a:ext cx="2616742" cy="2646590"/>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38" name="矩形 37"/>
          <p:cNvSpPr/>
          <p:nvPr>
            <p:custDataLst>
              <p:tags r:id="rId9"/>
            </p:custDataLst>
          </p:nvPr>
        </p:nvSpPr>
        <p:spPr>
          <a:xfrm>
            <a:off x="6563727" y="2445182"/>
            <a:ext cx="537278" cy="27858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42" name="TextBox 2"/>
          <p:cNvSpPr txBox="1"/>
          <p:nvPr>
            <p:custDataLst>
              <p:tags r:id="rId10"/>
            </p:custDataLst>
          </p:nvPr>
        </p:nvSpPr>
        <p:spPr>
          <a:xfrm>
            <a:off x="6361937" y="3030566"/>
            <a:ext cx="2303661" cy="1860187"/>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charset="-122"/>
                <a:sym typeface="Arial" pitchFamily="34" charset="0"/>
              </a:rPr>
              <a:t>其他风险因素如生活事件、社会支持等</a:t>
            </a:r>
            <a:endParaRPr lang="zh-CN" altLang="en-US" sz="2000" spc="150">
              <a:solidFill>
                <a:schemeClr val="dk1">
                  <a:lumMod val="80000"/>
                  <a:lumOff val="20000"/>
                </a:schemeClr>
              </a:solidFill>
              <a:latin typeface="+mn-ea"/>
              <a:cs typeface="微软雅黑" panose="020b0503020204020204" charset="-122"/>
              <a:sym typeface="Arial" pitchFamily="34" charset="0"/>
            </a:endParaRPr>
          </a:p>
        </p:txBody>
      </p:sp>
      <p:sp>
        <p:nvSpPr>
          <p:cNvPr id="35" name="矩形 34"/>
          <p:cNvSpPr/>
          <p:nvPr>
            <p:custDataLst>
              <p:tags r:id="rId11"/>
            </p:custDataLst>
          </p:nvPr>
        </p:nvSpPr>
        <p:spPr>
          <a:xfrm>
            <a:off x="9023888" y="2450984"/>
            <a:ext cx="2616742" cy="2646590"/>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39" name="矩形 38"/>
          <p:cNvSpPr/>
          <p:nvPr>
            <p:custDataLst>
              <p:tags r:id="rId12"/>
            </p:custDataLst>
          </p:nvPr>
        </p:nvSpPr>
        <p:spPr>
          <a:xfrm>
            <a:off x="9401680" y="2445182"/>
            <a:ext cx="537278" cy="27858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43" name="TextBox 2"/>
          <p:cNvSpPr txBox="1"/>
          <p:nvPr>
            <p:custDataLst>
              <p:tags r:id="rId13"/>
            </p:custDataLst>
          </p:nvPr>
        </p:nvSpPr>
        <p:spPr>
          <a:xfrm>
            <a:off x="9180549" y="3030566"/>
            <a:ext cx="2303661" cy="1860187"/>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charset="-122"/>
                <a:sym typeface="Arial" pitchFamily="34" charset="0"/>
              </a:rPr>
              <a:t>遗传因素与其他风险因素的相互作用关系</a:t>
            </a:r>
            <a:endParaRPr lang="zh-CN" altLang="en-US" sz="2000" spc="150">
              <a:solidFill>
                <a:schemeClr val="dk1">
                  <a:lumMod val="80000"/>
                  <a:lumOff val="20000"/>
                </a:schemeClr>
              </a:solidFill>
              <a:latin typeface="+mn-ea"/>
              <a:cs typeface="微软雅黑" panose="020b0503020204020204" charset="-122"/>
              <a:sym typeface="Arial" pitchFamily="34" charset="0"/>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遗传因素对精神分裂症病程的影响</a:t>
            </a:r>
            <a:endParaRPr lang="zh-CN" altLang="en-US"/>
          </a:p>
        </p:txBody>
      </p:sp>
      <p:sp>
        <p:nvSpPr>
          <p:cNvPr id="4" name="矩形 3"/>
          <p:cNvSpPr/>
          <p:nvPr>
            <p:custDataLst>
              <p:tags r:id="rId2"/>
            </p:custDataLst>
          </p:nvPr>
        </p:nvSpPr>
        <p:spPr>
          <a:xfrm>
            <a:off x="1564041" y="1364400"/>
            <a:ext cx="9598208" cy="1055296"/>
          </a:xfrm>
          <a:prstGeom prst="rect">
            <a:avLst/>
          </a:prstGeom>
          <a:solidFill>
            <a:schemeClr val="accent1">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4" name="矩形 13"/>
          <p:cNvSpPr/>
          <p:nvPr>
            <p:custDataLst>
              <p:tags r:id="rId3"/>
            </p:custDataLst>
          </p:nvPr>
        </p:nvSpPr>
        <p:spPr>
          <a:xfrm>
            <a:off x="1029812" y="1364400"/>
            <a:ext cx="260300" cy="1055296"/>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文本框 4"/>
          <p:cNvSpPr txBox="1"/>
          <p:nvPr>
            <p:custDataLst>
              <p:tags r:id="rId4"/>
            </p:custDataLst>
          </p:nvPr>
        </p:nvSpPr>
        <p:spPr>
          <a:xfrm>
            <a:off x="1838861" y="1455579"/>
            <a:ext cx="9183796" cy="872991"/>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遗传因素在精神分裂症发病中的作用</a:t>
            </a:r>
            <a:endParaRPr lang="zh-CN" altLang="en-US" sz="2000" spc="150">
              <a:solidFill>
                <a:schemeClr val="tx1">
                  <a:lumMod val="85000"/>
                  <a:lumOff val="15000"/>
                </a:schemeClr>
              </a:solidFill>
              <a:latin typeface="+mn-ea"/>
              <a:sym typeface="+mn-ea"/>
            </a:endParaRPr>
          </a:p>
        </p:txBody>
      </p:sp>
      <p:sp>
        <p:nvSpPr>
          <p:cNvPr id="40" name="矩形 39"/>
          <p:cNvSpPr/>
          <p:nvPr>
            <p:custDataLst>
              <p:tags r:id="rId5"/>
            </p:custDataLst>
          </p:nvPr>
        </p:nvSpPr>
        <p:spPr>
          <a:xfrm>
            <a:off x="1564041" y="2617142"/>
            <a:ext cx="9598208" cy="1055296"/>
          </a:xfrm>
          <a:prstGeom prst="rect">
            <a:avLst/>
          </a:prstGeom>
          <a:solidFill>
            <a:schemeClr val="accent2">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矩形 5"/>
          <p:cNvSpPr/>
          <p:nvPr>
            <p:custDataLst>
              <p:tags r:id="rId6"/>
            </p:custDataLst>
          </p:nvPr>
        </p:nvSpPr>
        <p:spPr>
          <a:xfrm>
            <a:off x="1029812" y="2617142"/>
            <a:ext cx="260300" cy="1055296"/>
          </a:xfrm>
          <a:prstGeom prst="rect">
            <a:avLst/>
          </a:prstGeom>
          <a:solidFill>
            <a:schemeClr val="accent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2" name="文本框 41"/>
          <p:cNvSpPr txBox="1"/>
          <p:nvPr>
            <p:custDataLst>
              <p:tags r:id="rId7"/>
            </p:custDataLst>
          </p:nvPr>
        </p:nvSpPr>
        <p:spPr>
          <a:xfrm>
            <a:off x="1838861" y="2708320"/>
            <a:ext cx="9183796" cy="872991"/>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遗传因素对精神分裂症病程的影响</a:t>
            </a:r>
            <a:endParaRPr lang="zh-CN" altLang="en-US" sz="2000" spc="150">
              <a:solidFill>
                <a:schemeClr val="tx1">
                  <a:lumMod val="85000"/>
                  <a:lumOff val="15000"/>
                </a:schemeClr>
              </a:solidFill>
              <a:latin typeface="+mn-ea"/>
              <a:sym typeface="+mn-ea"/>
            </a:endParaRPr>
          </a:p>
        </p:txBody>
      </p:sp>
      <p:sp>
        <p:nvSpPr>
          <p:cNvPr id="13" name="矩形 12"/>
          <p:cNvSpPr/>
          <p:nvPr>
            <p:custDataLst>
              <p:tags r:id="rId8"/>
            </p:custDataLst>
          </p:nvPr>
        </p:nvSpPr>
        <p:spPr>
          <a:xfrm>
            <a:off x="1564041" y="3869884"/>
            <a:ext cx="9598208" cy="1055296"/>
          </a:xfrm>
          <a:prstGeom prst="rect">
            <a:avLst/>
          </a:prstGeom>
          <a:solidFill>
            <a:schemeClr val="accent3">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8" name="矩形 17"/>
          <p:cNvSpPr/>
          <p:nvPr>
            <p:custDataLst>
              <p:tags r:id="rId9"/>
            </p:custDataLst>
          </p:nvPr>
        </p:nvSpPr>
        <p:spPr>
          <a:xfrm>
            <a:off x="1029812" y="3869884"/>
            <a:ext cx="260300" cy="1055296"/>
          </a:xfrm>
          <a:prstGeom prst="rect">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20" name="文本框 19"/>
          <p:cNvSpPr txBox="1"/>
          <p:nvPr>
            <p:custDataLst>
              <p:tags r:id="rId10"/>
            </p:custDataLst>
          </p:nvPr>
        </p:nvSpPr>
        <p:spPr>
          <a:xfrm>
            <a:off x="1838861" y="3961062"/>
            <a:ext cx="9183796" cy="872991"/>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遗传因素与其他因素的相互作用</a:t>
            </a:r>
            <a:endParaRPr lang="zh-CN" altLang="en-US" sz="2000" spc="150">
              <a:solidFill>
                <a:schemeClr val="tx1">
                  <a:lumMod val="85000"/>
                  <a:lumOff val="15000"/>
                </a:schemeClr>
              </a:solidFill>
              <a:latin typeface="+mn-ea"/>
              <a:sym typeface="+mn-ea"/>
            </a:endParaRPr>
          </a:p>
        </p:txBody>
      </p:sp>
      <p:sp>
        <p:nvSpPr>
          <p:cNvPr id="50" name="矩形 49"/>
          <p:cNvSpPr/>
          <p:nvPr>
            <p:custDataLst>
              <p:tags r:id="rId11"/>
            </p:custDataLst>
          </p:nvPr>
        </p:nvSpPr>
        <p:spPr>
          <a:xfrm>
            <a:off x="1564041" y="5121984"/>
            <a:ext cx="9598208" cy="1055296"/>
          </a:xfrm>
          <a:prstGeom prst="rect">
            <a:avLst/>
          </a:prstGeom>
          <a:solidFill>
            <a:schemeClr val="accent4">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27" name="矩形 26"/>
          <p:cNvSpPr/>
          <p:nvPr>
            <p:custDataLst>
              <p:tags r:id="rId12"/>
            </p:custDataLst>
          </p:nvPr>
        </p:nvSpPr>
        <p:spPr>
          <a:xfrm>
            <a:off x="1029812" y="5121984"/>
            <a:ext cx="260300" cy="1055296"/>
          </a:xfrm>
          <a:prstGeom prst="rect">
            <a:avLst/>
          </a:pr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28" name="文本框 27"/>
          <p:cNvSpPr txBox="1"/>
          <p:nvPr>
            <p:custDataLst>
              <p:tags r:id="rId13"/>
            </p:custDataLst>
          </p:nvPr>
        </p:nvSpPr>
        <p:spPr>
          <a:xfrm>
            <a:off x="1838861" y="5213162"/>
            <a:ext cx="9183796" cy="872991"/>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遗传因素在精神分裂症治疗中的作用</a:t>
            </a:r>
            <a:endParaRPr lang="zh-CN" altLang="en-US" sz="2000" spc="150">
              <a:solidFill>
                <a:schemeClr val="tx1">
                  <a:lumMod val="85000"/>
                  <a:lumOff val="15000"/>
                </a:schemeClr>
              </a:solidFill>
              <a:latin typeface="+mn-ea"/>
              <a:sym typeface="+mn-ea"/>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标题"/>
          <p:cNvSpPr>
            <a:spLocks noGrp="1"/>
          </p:cNvSpPr>
          <p:nvPr>
            <p:ph type="title"/>
            <p:custDataLst>
              <p:tags r:id="rId2"/>
            </p:custDataLst>
          </p:nvPr>
        </p:nvSpPr>
        <p:spPr>
          <a:xfrm>
            <a:off x="996464" y="3446585"/>
            <a:ext cx="8428889" cy="1152000"/>
          </a:xfrm>
        </p:spPr>
        <p:txBody>
          <a:bodyPr/>
          <a:lstStyle/>
          <a:p>
            <a:r>
              <a:rPr lang="zh-CN" altLang="en-US">
                <a:solidFill>
                  <a:schemeClr val="lt1">
                    <a:lumMod val="100000"/>
                  </a:schemeClr>
                </a:solidFill>
              </a:rPr>
              <a:t>精神分裂症的遗传研究方法</a:t>
            </a:r>
            <a:endParaRPr lang="zh-CN" altLang="en-US">
              <a:solidFill>
                <a:schemeClr val="lt1">
                  <a:lumMod val="100000"/>
                </a:schemeClr>
              </a:solidFill>
            </a:endParaRPr>
          </a:p>
        </p:txBody>
      </p:sp>
      <p:sp>
        <p:nvSpPr>
          <p:cNvPr id="6" name="节编号"/>
          <p:cNvSpPr>
            <a:spLocks noGrp="1"/>
          </p:cNvSpPr>
          <p:nvPr>
            <p:ph type="body" sz="quarter" idx="13"/>
            <p:custDataLst>
              <p:tags r:id="rId3"/>
            </p:custDataLst>
          </p:nvPr>
        </p:nvSpPr>
        <p:spPr>
          <a:xfrm>
            <a:off x="996464" y="1954175"/>
            <a:ext cx="8428889" cy="1224000"/>
          </a:xfrm>
        </p:spPr>
        <p:txBody>
          <a:bodyPr/>
          <a:lstStyle/>
          <a:p>
            <a:r>
              <a:rPr lang="en-US" altLang="zh-CN"/>
              <a:t>PART 02</a:t>
            </a:r>
            <a:endParaRPr lang="en-US" altLang="zh-CN"/>
          </a:p>
        </p:txBody>
      </p:sp>
    </p:spTree>
    <p:custDataLst>
      <p:tags r:id="rId4"/>
    </p:custData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家族研究</a:t>
            </a:r>
            <a:endParaRPr lang="zh-CN" altLang="en-US"/>
          </a:p>
        </p:txBody>
      </p:sp>
      <p:sp>
        <p:nvSpPr>
          <p:cNvPr id="65" name="任意多边形: 形状 64"/>
          <p:cNvSpPr/>
          <p:nvPr>
            <p:custDataLst>
              <p:tags r:id="rId2"/>
            </p:custDataLst>
          </p:nvPr>
        </p:nvSpPr>
        <p:spPr>
          <a:xfrm rot="10800000">
            <a:off x="1306240" y="1364400"/>
            <a:ext cx="4429007" cy="225683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4000" b="1"/>
          </a:p>
        </p:txBody>
      </p:sp>
      <p:sp>
        <p:nvSpPr>
          <p:cNvPr id="66" name="矩形 65"/>
          <p:cNvSpPr/>
          <p:nvPr>
            <p:custDataLst>
              <p:tags r:id="rId3"/>
            </p:custDataLst>
          </p:nvPr>
        </p:nvSpPr>
        <p:spPr>
          <a:xfrm>
            <a:off x="1191930" y="1728521"/>
            <a:ext cx="218445" cy="218445"/>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7" name="文本框 66"/>
          <p:cNvSpPr txBox="1"/>
          <p:nvPr>
            <p:custDataLst>
              <p:tags r:id="rId4"/>
            </p:custDataLst>
          </p:nvPr>
        </p:nvSpPr>
        <p:spPr>
          <a:xfrm>
            <a:off x="1574032" y="1628981"/>
            <a:ext cx="3893432" cy="1276277"/>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1400" spc="150">
                <a:solidFill>
                  <a:schemeClr val="lt1">
                    <a:lumMod val="100000"/>
                  </a:schemeClr>
                </a:solidFill>
                <a:latin typeface="Arial" pitchFamily="34" charset="0"/>
                <a:ea typeface="微软雅黑"/>
                <a:sym typeface="+mn-ea"/>
              </a:rPr>
              <a:t>家族样本收集：收集患有精神分裂症的家族成员样本</a:t>
            </a:r>
            <a:endParaRPr lang="zh-CN" altLang="en-US" sz="1400" spc="150">
              <a:solidFill>
                <a:schemeClr val="lt1">
                  <a:lumMod val="100000"/>
                </a:schemeClr>
              </a:solidFill>
              <a:latin typeface="Arial" pitchFamily="34" charset="0"/>
              <a:ea typeface="微软雅黑"/>
              <a:sym typeface="+mn-ea"/>
            </a:endParaRPr>
          </a:p>
        </p:txBody>
      </p:sp>
      <p:sp>
        <p:nvSpPr>
          <p:cNvPr id="69" name="任意多边形: 形状 68"/>
          <p:cNvSpPr/>
          <p:nvPr>
            <p:custDataLst>
              <p:tags r:id="rId5"/>
            </p:custDataLst>
          </p:nvPr>
        </p:nvSpPr>
        <p:spPr>
          <a:xfrm rot="10800000">
            <a:off x="6513101" y="1364400"/>
            <a:ext cx="4429007" cy="225683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0" name="矩形 69"/>
          <p:cNvSpPr/>
          <p:nvPr>
            <p:custDataLst>
              <p:tags r:id="rId6"/>
            </p:custDataLst>
          </p:nvPr>
        </p:nvSpPr>
        <p:spPr>
          <a:xfrm>
            <a:off x="6398150" y="1728521"/>
            <a:ext cx="218445" cy="218445"/>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1" name="文本框 70"/>
          <p:cNvSpPr txBox="1"/>
          <p:nvPr>
            <p:custDataLst>
              <p:tags r:id="rId7"/>
            </p:custDataLst>
          </p:nvPr>
        </p:nvSpPr>
        <p:spPr>
          <a:xfrm>
            <a:off x="6780894" y="1628981"/>
            <a:ext cx="3893432" cy="1276277"/>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1400" spc="150">
                <a:solidFill>
                  <a:schemeClr val="tx1">
                    <a:lumMod val="75000"/>
                    <a:lumOff val="25000"/>
                  </a:schemeClr>
                </a:solidFill>
                <a:latin typeface="Arial" pitchFamily="34" charset="0"/>
                <a:ea typeface="微软雅黑"/>
                <a:sym typeface="+mn-ea"/>
              </a:rPr>
              <a:t>家族遗传分析：分析家族成员的遗传信息，寻找与精神分裂症相关的基因变异</a:t>
            </a:r>
            <a:endParaRPr lang="zh-CN" altLang="en-US" sz="1400" spc="150">
              <a:solidFill>
                <a:schemeClr val="tx1">
                  <a:lumMod val="75000"/>
                  <a:lumOff val="25000"/>
                </a:schemeClr>
              </a:solidFill>
              <a:latin typeface="Arial" pitchFamily="34" charset="0"/>
              <a:ea typeface="微软雅黑"/>
              <a:sym typeface="+mn-ea"/>
            </a:endParaRPr>
          </a:p>
        </p:txBody>
      </p:sp>
      <p:sp>
        <p:nvSpPr>
          <p:cNvPr id="73" name="任意多边形: 形状 72"/>
          <p:cNvSpPr/>
          <p:nvPr>
            <p:custDataLst>
              <p:tags r:id="rId8"/>
            </p:custDataLst>
          </p:nvPr>
        </p:nvSpPr>
        <p:spPr>
          <a:xfrm rot="10800000">
            <a:off x="1306240" y="3920951"/>
            <a:ext cx="4429007" cy="225683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4000" b="1"/>
          </a:p>
        </p:txBody>
      </p:sp>
      <p:sp>
        <p:nvSpPr>
          <p:cNvPr id="75" name="文本框 74"/>
          <p:cNvSpPr txBox="1"/>
          <p:nvPr>
            <p:custDataLst>
              <p:tags r:id="rId9"/>
            </p:custDataLst>
          </p:nvPr>
        </p:nvSpPr>
        <p:spPr>
          <a:xfrm>
            <a:off x="1574032" y="4184890"/>
            <a:ext cx="3893432" cy="1276277"/>
          </a:xfrm>
          <a:prstGeom prst="rect">
            <a:avLst/>
          </a:prstGeom>
          <a:noFill/>
        </p:spPr>
        <p:txBody>
          <a:bodyPr vert="horz" wrap="square" lIns="90000" tIns="46800" rIns="90000" bIns="46800" rtlCol="0" anchor="t" anchorCtr="0">
            <a:normAutofit fontScale="7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altLang="en-US" sz="2000" spc="150">
                <a:solidFill>
                  <a:schemeClr val="lt1">
                    <a:lumMod val="100000"/>
                  </a:schemeClr>
                </a:solidFill>
                <a:latin typeface="Arial" pitchFamily="34" charset="0"/>
                <a:ea typeface="微软雅黑"/>
                <a:sym typeface="+mn-ea"/>
              </a:rPr>
              <a:t>家族关联研究：通过比较患有精神分裂症的家族成员与未患病的家族成员的遗传信息，确定与疾病相关的基因变异</a:t>
            </a:r>
            <a:endParaRPr lang="zh-CN" altLang="en-US" sz="2000" spc="150">
              <a:solidFill>
                <a:schemeClr val="lt1">
                  <a:lumMod val="100000"/>
                </a:schemeClr>
              </a:solidFill>
              <a:latin typeface="Arial" pitchFamily="34" charset="0"/>
              <a:ea typeface="微软雅黑"/>
              <a:sym typeface="+mn-ea"/>
            </a:endParaRPr>
          </a:p>
        </p:txBody>
      </p:sp>
      <p:sp>
        <p:nvSpPr>
          <p:cNvPr id="74" name="矩形 73"/>
          <p:cNvSpPr/>
          <p:nvPr>
            <p:custDataLst>
              <p:tags r:id="rId10"/>
            </p:custDataLst>
          </p:nvPr>
        </p:nvSpPr>
        <p:spPr>
          <a:xfrm>
            <a:off x="1191930" y="4285072"/>
            <a:ext cx="218445" cy="218445"/>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4" name="任意多边形: 形状 83"/>
          <p:cNvSpPr/>
          <p:nvPr>
            <p:custDataLst>
              <p:tags r:id="rId11"/>
            </p:custDataLst>
          </p:nvPr>
        </p:nvSpPr>
        <p:spPr>
          <a:xfrm rot="10800000">
            <a:off x="6571540" y="3920951"/>
            <a:ext cx="4429007" cy="225683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5" name="矩形 84"/>
          <p:cNvSpPr/>
          <p:nvPr>
            <p:custDataLst>
              <p:tags r:id="rId12"/>
            </p:custDataLst>
          </p:nvPr>
        </p:nvSpPr>
        <p:spPr>
          <a:xfrm>
            <a:off x="6457231" y="4285072"/>
            <a:ext cx="218445" cy="218445"/>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6" name="文本框 85"/>
          <p:cNvSpPr txBox="1"/>
          <p:nvPr>
            <p:custDataLst>
              <p:tags r:id="rId13"/>
            </p:custDataLst>
          </p:nvPr>
        </p:nvSpPr>
        <p:spPr>
          <a:xfrm>
            <a:off x="6839333" y="4184890"/>
            <a:ext cx="3893432" cy="1276277"/>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1400" spc="150">
                <a:solidFill>
                  <a:schemeClr val="tx1">
                    <a:lumMod val="75000"/>
                    <a:lumOff val="25000"/>
                  </a:schemeClr>
                </a:solidFill>
                <a:latin typeface="Arial" pitchFamily="34" charset="0"/>
                <a:ea typeface="微软雅黑"/>
                <a:sym typeface="+mn-ea"/>
              </a:rPr>
              <a:t>家族追踪研究：追踪患有精神分裂症的家族成员的疾病发展和治疗反应，进一步了解疾病的遗传因素</a:t>
            </a:r>
            <a:endParaRPr lang="zh-CN" altLang="en-US" sz="1400" spc="150">
              <a:solidFill>
                <a:schemeClr val="tx1">
                  <a:lumMod val="75000"/>
                  <a:lumOff val="25000"/>
                </a:schemeClr>
              </a:solidFill>
              <a:latin typeface="Arial" pitchFamily="34" charset="0"/>
              <a:ea typeface="微软雅黑"/>
              <a:sym typeface="+mn-ea"/>
            </a:endParaRPr>
          </a:p>
        </p:txBody>
      </p:sp>
    </p:spTree>
    <p:custDataLst>
      <p:tags r:id="rId14"/>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双生子研究</a:t>
            </a:r>
            <a:endParaRPr lang="zh-CN" altLang="en-US"/>
          </a:p>
        </p:txBody>
      </p:sp>
      <p:sp>
        <p:nvSpPr>
          <p:cNvPr id="65" name="任意多边形: 形状 64"/>
          <p:cNvSpPr/>
          <p:nvPr>
            <p:custDataLst>
              <p:tags r:id="rId2"/>
            </p:custDataLst>
          </p:nvPr>
        </p:nvSpPr>
        <p:spPr>
          <a:xfrm rot="10800000">
            <a:off x="1306240" y="1364400"/>
            <a:ext cx="4429007" cy="225683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4000" b="1"/>
          </a:p>
        </p:txBody>
      </p:sp>
      <p:sp>
        <p:nvSpPr>
          <p:cNvPr id="66" name="矩形 65"/>
          <p:cNvSpPr/>
          <p:nvPr>
            <p:custDataLst>
              <p:tags r:id="rId3"/>
            </p:custDataLst>
          </p:nvPr>
        </p:nvSpPr>
        <p:spPr>
          <a:xfrm>
            <a:off x="1191930" y="1728521"/>
            <a:ext cx="218445" cy="218445"/>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7" name="文本框 66"/>
          <p:cNvSpPr txBox="1"/>
          <p:nvPr>
            <p:custDataLst>
              <p:tags r:id="rId4"/>
            </p:custDataLst>
          </p:nvPr>
        </p:nvSpPr>
        <p:spPr>
          <a:xfrm>
            <a:off x="1574032" y="1628981"/>
            <a:ext cx="3893432" cy="1276277"/>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lt1">
                    <a:lumMod val="100000"/>
                  </a:schemeClr>
                </a:solidFill>
                <a:latin typeface="Arial" pitchFamily="34" charset="0"/>
                <a:ea typeface="微软雅黑"/>
                <a:sym typeface="+mn-ea"/>
              </a:rPr>
              <a:t>双生子定义：同卵双生子和异卵双生子</a:t>
            </a:r>
            <a:endParaRPr lang="zh-CN" altLang="en-US" sz="2000" spc="150">
              <a:solidFill>
                <a:schemeClr val="lt1">
                  <a:lumMod val="100000"/>
                </a:schemeClr>
              </a:solidFill>
              <a:latin typeface="Arial" pitchFamily="34" charset="0"/>
              <a:ea typeface="微软雅黑"/>
              <a:sym typeface="+mn-ea"/>
            </a:endParaRPr>
          </a:p>
        </p:txBody>
      </p:sp>
      <p:sp>
        <p:nvSpPr>
          <p:cNvPr id="69" name="任意多边形: 形状 68"/>
          <p:cNvSpPr/>
          <p:nvPr>
            <p:custDataLst>
              <p:tags r:id="rId5"/>
            </p:custDataLst>
          </p:nvPr>
        </p:nvSpPr>
        <p:spPr>
          <a:xfrm rot="10800000">
            <a:off x="6513101" y="1364400"/>
            <a:ext cx="4429007" cy="225683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0" name="矩形 69"/>
          <p:cNvSpPr/>
          <p:nvPr>
            <p:custDataLst>
              <p:tags r:id="rId6"/>
            </p:custDataLst>
          </p:nvPr>
        </p:nvSpPr>
        <p:spPr>
          <a:xfrm>
            <a:off x="6398150" y="1728521"/>
            <a:ext cx="218445" cy="218445"/>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1" name="文本框 70"/>
          <p:cNvSpPr txBox="1"/>
          <p:nvPr>
            <p:custDataLst>
              <p:tags r:id="rId7"/>
            </p:custDataLst>
          </p:nvPr>
        </p:nvSpPr>
        <p:spPr>
          <a:xfrm>
            <a:off x="6780894" y="1628981"/>
            <a:ext cx="3893432" cy="1276277"/>
          </a:xfrm>
          <a:prstGeom prst="rect">
            <a:avLst/>
          </a:prstGeom>
          <a:noFill/>
        </p:spPr>
        <p:txBody>
          <a:bodyPr vert="horz" wrap="square" lIns="90000" tIns="46800" rIns="90000" bIns="46800" rtlCol="0" anchor="t"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tx1">
                    <a:lumMod val="75000"/>
                    <a:lumOff val="25000"/>
                  </a:schemeClr>
                </a:solidFill>
                <a:latin typeface="Arial" pitchFamily="34" charset="0"/>
                <a:ea typeface="微软雅黑"/>
                <a:sym typeface="+mn-ea"/>
              </a:rPr>
              <a:t>双生子研究方法：比较同卵双生子和异卵双生子的相似性和差异性</a:t>
            </a:r>
            <a:endParaRPr lang="zh-CN" altLang="en-US" sz="2000" spc="150">
              <a:solidFill>
                <a:schemeClr val="tx1">
                  <a:lumMod val="75000"/>
                  <a:lumOff val="25000"/>
                </a:schemeClr>
              </a:solidFill>
              <a:latin typeface="Arial" pitchFamily="34" charset="0"/>
              <a:ea typeface="微软雅黑"/>
              <a:sym typeface="+mn-ea"/>
            </a:endParaRPr>
          </a:p>
        </p:txBody>
      </p:sp>
      <p:sp>
        <p:nvSpPr>
          <p:cNvPr id="73" name="任意多边形: 形状 72"/>
          <p:cNvSpPr/>
          <p:nvPr>
            <p:custDataLst>
              <p:tags r:id="rId8"/>
            </p:custDataLst>
          </p:nvPr>
        </p:nvSpPr>
        <p:spPr>
          <a:xfrm rot="10800000">
            <a:off x="1306240" y="3920951"/>
            <a:ext cx="4429007" cy="225683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4000" b="1"/>
          </a:p>
        </p:txBody>
      </p:sp>
      <p:sp>
        <p:nvSpPr>
          <p:cNvPr id="75" name="文本框 74"/>
          <p:cNvSpPr txBox="1"/>
          <p:nvPr>
            <p:custDataLst>
              <p:tags r:id="rId9"/>
            </p:custDataLst>
          </p:nvPr>
        </p:nvSpPr>
        <p:spPr>
          <a:xfrm>
            <a:off x="1574032" y="4184890"/>
            <a:ext cx="3893432" cy="1276277"/>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altLang="en-US" sz="2000" spc="150">
                <a:solidFill>
                  <a:schemeClr val="lt1">
                    <a:lumMod val="100000"/>
                  </a:schemeClr>
                </a:solidFill>
                <a:latin typeface="Arial" pitchFamily="34" charset="0"/>
                <a:ea typeface="微软雅黑"/>
                <a:sym typeface="+mn-ea"/>
              </a:rPr>
              <a:t>双生子研究结果：遗传因素在精神分裂症发病中起重要作用</a:t>
            </a:r>
            <a:endParaRPr lang="zh-CN" altLang="en-US" sz="2000" spc="150">
              <a:solidFill>
                <a:schemeClr val="lt1">
                  <a:lumMod val="100000"/>
                </a:schemeClr>
              </a:solidFill>
              <a:latin typeface="Arial" pitchFamily="34" charset="0"/>
              <a:ea typeface="微软雅黑"/>
              <a:sym typeface="+mn-ea"/>
            </a:endParaRPr>
          </a:p>
        </p:txBody>
      </p:sp>
      <p:sp>
        <p:nvSpPr>
          <p:cNvPr id="74" name="矩形 73"/>
          <p:cNvSpPr/>
          <p:nvPr>
            <p:custDataLst>
              <p:tags r:id="rId10"/>
            </p:custDataLst>
          </p:nvPr>
        </p:nvSpPr>
        <p:spPr>
          <a:xfrm>
            <a:off x="1191930" y="4285072"/>
            <a:ext cx="218445" cy="218445"/>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4" name="任意多边形: 形状 83"/>
          <p:cNvSpPr/>
          <p:nvPr>
            <p:custDataLst>
              <p:tags r:id="rId11"/>
            </p:custDataLst>
          </p:nvPr>
        </p:nvSpPr>
        <p:spPr>
          <a:xfrm rot="10800000">
            <a:off x="6571540" y="3920951"/>
            <a:ext cx="4429007" cy="225683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5" name="矩形 84"/>
          <p:cNvSpPr/>
          <p:nvPr>
            <p:custDataLst>
              <p:tags r:id="rId12"/>
            </p:custDataLst>
          </p:nvPr>
        </p:nvSpPr>
        <p:spPr>
          <a:xfrm>
            <a:off x="6457231" y="4285072"/>
            <a:ext cx="218445" cy="218445"/>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6" name="文本框 85"/>
          <p:cNvSpPr txBox="1"/>
          <p:nvPr>
            <p:custDataLst>
              <p:tags r:id="rId13"/>
            </p:custDataLst>
          </p:nvPr>
        </p:nvSpPr>
        <p:spPr>
          <a:xfrm>
            <a:off x="6839333" y="4184890"/>
            <a:ext cx="3893432" cy="1276277"/>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tx1">
                    <a:lumMod val="75000"/>
                    <a:lumOff val="25000"/>
                  </a:schemeClr>
                </a:solidFill>
                <a:latin typeface="Arial" pitchFamily="34" charset="0"/>
                <a:ea typeface="微软雅黑"/>
                <a:sym typeface="+mn-ea"/>
              </a:rPr>
              <a:t>双生子研究局限性：无法排除环境因素的影响</a:t>
            </a:r>
            <a:endParaRPr lang="zh-CN" altLang="en-US" sz="2000" spc="150">
              <a:solidFill>
                <a:schemeClr val="tx1">
                  <a:lumMod val="75000"/>
                  <a:lumOff val="25000"/>
                </a:schemeClr>
              </a:solidFill>
              <a:latin typeface="Arial" pitchFamily="34" charset="0"/>
              <a:ea typeface="微软雅黑"/>
              <a:sym typeface="+mn-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基因组关联分析</a:t>
            </a:r>
            <a:endParaRPr lang="zh-CN" altLang="en-US"/>
          </a:p>
        </p:txBody>
      </p:sp>
      <p:sp>
        <p:nvSpPr>
          <p:cNvPr id="21" name="任意多边形 20"/>
          <p:cNvSpPr/>
          <p:nvPr>
            <p:custDataLst>
              <p:tags r:id="rId2"/>
            </p:custDataLst>
          </p:nvPr>
        </p:nvSpPr>
        <p:spPr>
          <a:xfrm rot="2700000">
            <a:off x="1675982" y="1364400"/>
            <a:ext cx="1291603" cy="1293847"/>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a:latin typeface="+mn-ea"/>
              <a:sym typeface="Arial" pitchFamily="34" charset="0"/>
            </a:endParaRPr>
          </a:p>
        </p:txBody>
      </p:sp>
      <p:sp>
        <p:nvSpPr>
          <p:cNvPr id="25" name="文本框 24"/>
          <p:cNvSpPr txBox="1"/>
          <p:nvPr>
            <p:custDataLst>
              <p:tags r:id="rId3"/>
            </p:custDataLst>
          </p:nvPr>
        </p:nvSpPr>
        <p:spPr bwMode="auto">
          <a:xfrm>
            <a:off x="1317531" y="3113403"/>
            <a:ext cx="2008977" cy="3064097"/>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定义：通过比较患者与正常人的基因组序列，寻找与疾病相关的基因变异</a:t>
            </a:r>
            <a:endParaRPr lang="zh-CN" altLang="en-US" sz="2000" spc="150">
              <a:solidFill>
                <a:schemeClr val="tx1">
                  <a:lumMod val="75000"/>
                  <a:lumOff val="25000"/>
                </a:schemeClr>
              </a:solidFill>
              <a:latin typeface="+mn-ea"/>
              <a:sym typeface="+mn-ea"/>
            </a:endParaRPr>
          </a:p>
        </p:txBody>
      </p:sp>
      <p:sp>
        <p:nvSpPr>
          <p:cNvPr id="43" name="矩形 42"/>
          <p:cNvSpPr/>
          <p:nvPr>
            <p:custDataLst>
              <p:tags r:id="rId4"/>
            </p:custDataLst>
          </p:nvPr>
        </p:nvSpPr>
        <p:spPr>
          <a:xfrm>
            <a:off x="1450558" y="2733328"/>
            <a:ext cx="1742579" cy="123401"/>
          </a:xfrm>
          <a:prstGeom prst="rect">
            <a:avLst/>
          </a:pr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40000"/>
              </a:lnSpc>
            </a:pPr>
            <a:endParaRPr>
              <a:latin typeface="+mn-ea"/>
              <a:sym typeface="Arial" pitchFamily="34" charset="0"/>
            </a:endParaRPr>
          </a:p>
        </p:txBody>
      </p:sp>
      <p:sp>
        <p:nvSpPr>
          <p:cNvPr id="19" name="任意多边形 18"/>
          <p:cNvSpPr/>
          <p:nvPr>
            <p:custDataLst>
              <p:tags r:id="rId5"/>
            </p:custDataLst>
          </p:nvPr>
        </p:nvSpPr>
        <p:spPr>
          <a:xfrm rot="5400000">
            <a:off x="4192345" y="1364400"/>
            <a:ext cx="1291603" cy="1293847"/>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a:latin typeface="+mn-ea"/>
              <a:sym typeface="Arial" pitchFamily="34" charset="0"/>
            </a:endParaRPr>
          </a:p>
        </p:txBody>
      </p:sp>
      <p:sp>
        <p:nvSpPr>
          <p:cNvPr id="28" name="文本框 27"/>
          <p:cNvSpPr txBox="1"/>
          <p:nvPr>
            <p:custDataLst>
              <p:tags r:id="rId6"/>
            </p:custDataLst>
          </p:nvPr>
        </p:nvSpPr>
        <p:spPr bwMode="auto">
          <a:xfrm>
            <a:off x="3833239" y="3113403"/>
            <a:ext cx="2008977" cy="3064097"/>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方法：基于大规模样本的基因组测序数据进行统计分析</a:t>
            </a:r>
            <a:endParaRPr lang="zh-CN" altLang="en-US" sz="2000" spc="150">
              <a:solidFill>
                <a:schemeClr val="tx1">
                  <a:lumMod val="75000"/>
                  <a:lumOff val="25000"/>
                </a:schemeClr>
              </a:solidFill>
              <a:latin typeface="+mn-ea"/>
              <a:sym typeface="+mn-ea"/>
            </a:endParaRPr>
          </a:p>
        </p:txBody>
      </p:sp>
      <p:sp>
        <p:nvSpPr>
          <p:cNvPr id="44" name="矩形 43"/>
          <p:cNvSpPr/>
          <p:nvPr>
            <p:custDataLst>
              <p:tags r:id="rId7"/>
            </p:custDataLst>
          </p:nvPr>
        </p:nvSpPr>
        <p:spPr>
          <a:xfrm>
            <a:off x="3966921" y="2733328"/>
            <a:ext cx="1742579" cy="123401"/>
          </a:xfrm>
          <a:prstGeom prst="rect">
            <a:avLst/>
          </a:pr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40000"/>
              </a:lnSpc>
            </a:pPr>
            <a:endParaRPr>
              <a:latin typeface="+mn-ea"/>
              <a:sym typeface="Arial" pitchFamily="34" charset="0"/>
            </a:endParaRPr>
          </a:p>
        </p:txBody>
      </p:sp>
      <p:sp>
        <p:nvSpPr>
          <p:cNvPr id="22" name="任意多边形 21"/>
          <p:cNvSpPr/>
          <p:nvPr>
            <p:custDataLst>
              <p:tags r:id="rId8"/>
            </p:custDataLst>
          </p:nvPr>
        </p:nvSpPr>
        <p:spPr>
          <a:xfrm rot="18900000" flipH="1">
            <a:off x="6708053" y="1364400"/>
            <a:ext cx="1291603" cy="1293847"/>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a:latin typeface="+mn-ea"/>
              <a:sym typeface="Arial" pitchFamily="34" charset="0"/>
            </a:endParaRPr>
          </a:p>
        </p:txBody>
      </p:sp>
      <p:sp>
        <p:nvSpPr>
          <p:cNvPr id="31" name="文本框 30"/>
          <p:cNvSpPr txBox="1"/>
          <p:nvPr>
            <p:custDataLst>
              <p:tags r:id="rId9"/>
            </p:custDataLst>
          </p:nvPr>
        </p:nvSpPr>
        <p:spPr bwMode="auto">
          <a:xfrm>
            <a:off x="6349602" y="3113403"/>
            <a:ext cx="2008977" cy="3064097"/>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意义：为精神分裂症的病因研究提供重要线索</a:t>
            </a:r>
            <a:endParaRPr lang="zh-CN" altLang="en-US" sz="2000" spc="150">
              <a:solidFill>
                <a:schemeClr val="tx1">
                  <a:lumMod val="75000"/>
                  <a:lumOff val="25000"/>
                </a:schemeClr>
              </a:solidFill>
              <a:latin typeface="+mn-ea"/>
              <a:sym typeface="+mn-ea"/>
            </a:endParaRPr>
          </a:p>
        </p:txBody>
      </p:sp>
      <p:sp>
        <p:nvSpPr>
          <p:cNvPr id="45" name="矩形 44"/>
          <p:cNvSpPr/>
          <p:nvPr>
            <p:custDataLst>
              <p:tags r:id="rId10"/>
            </p:custDataLst>
          </p:nvPr>
        </p:nvSpPr>
        <p:spPr>
          <a:xfrm>
            <a:off x="6481974" y="2733328"/>
            <a:ext cx="1742579" cy="123401"/>
          </a:xfrm>
          <a:prstGeom prst="rect">
            <a:avLst/>
          </a:pr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40000"/>
              </a:lnSpc>
            </a:pPr>
            <a:endParaRPr>
              <a:latin typeface="+mn-ea"/>
              <a:sym typeface="Arial" pitchFamily="34" charset="0"/>
            </a:endParaRPr>
          </a:p>
        </p:txBody>
      </p:sp>
      <p:sp>
        <p:nvSpPr>
          <p:cNvPr id="23" name="任意多边形 22"/>
          <p:cNvSpPr/>
          <p:nvPr>
            <p:custDataLst>
              <p:tags r:id="rId11"/>
            </p:custDataLst>
          </p:nvPr>
        </p:nvSpPr>
        <p:spPr>
          <a:xfrm rot="2700000" flipH="1" flipV="1">
            <a:off x="9223761" y="1364400"/>
            <a:ext cx="1291603" cy="1293847"/>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a:latin typeface="+mn-ea"/>
              <a:sym typeface="Arial" pitchFamily="34" charset="0"/>
            </a:endParaRPr>
          </a:p>
        </p:txBody>
      </p:sp>
      <p:sp>
        <p:nvSpPr>
          <p:cNvPr id="34" name="文本框 33"/>
          <p:cNvSpPr txBox="1"/>
          <p:nvPr>
            <p:custDataLst>
              <p:tags r:id="rId12"/>
            </p:custDataLst>
          </p:nvPr>
        </p:nvSpPr>
        <p:spPr bwMode="auto">
          <a:xfrm>
            <a:off x="8865310" y="3113403"/>
            <a:ext cx="2008977" cy="3064097"/>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局限性：只能发现与疾病相关的基因变异，不能确定具体的致病机制</a:t>
            </a:r>
            <a:endParaRPr lang="zh-CN" altLang="en-US" sz="2000" spc="150">
              <a:solidFill>
                <a:schemeClr val="tx1">
                  <a:lumMod val="75000"/>
                  <a:lumOff val="25000"/>
                </a:schemeClr>
              </a:solidFill>
              <a:latin typeface="+mn-ea"/>
              <a:sym typeface="+mn-ea"/>
            </a:endParaRPr>
          </a:p>
        </p:txBody>
      </p:sp>
      <p:sp>
        <p:nvSpPr>
          <p:cNvPr id="46" name="矩形 45"/>
          <p:cNvSpPr/>
          <p:nvPr>
            <p:custDataLst>
              <p:tags r:id="rId13"/>
            </p:custDataLst>
          </p:nvPr>
        </p:nvSpPr>
        <p:spPr>
          <a:xfrm>
            <a:off x="8998337" y="2733328"/>
            <a:ext cx="1742579" cy="123401"/>
          </a:xfrm>
          <a:prstGeom prst="rect">
            <a:avLst/>
          </a:pr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40000"/>
              </a:lnSpc>
            </a:pPr>
            <a:endParaRPr>
              <a:latin typeface="+mn-ea"/>
              <a:sym typeface="Arial" pitchFamily="34" charset="0"/>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标题"/>
          <p:cNvSpPr>
            <a:spLocks noGrp="1"/>
          </p:cNvSpPr>
          <p:nvPr>
            <p:ph type="title"/>
            <p:custDataLst>
              <p:tags r:id="rId2"/>
            </p:custDataLst>
          </p:nvPr>
        </p:nvSpPr>
        <p:spPr>
          <a:xfrm>
            <a:off x="996464" y="3446585"/>
            <a:ext cx="8428889" cy="1152000"/>
          </a:xfrm>
        </p:spPr>
        <p:txBody>
          <a:bodyPr>
            <a:normAutofit fontScale="90000"/>
          </a:bodyPr>
          <a:lstStyle/>
          <a:p>
            <a:r>
              <a:rPr lang="zh-CN" altLang="en-US">
                <a:solidFill>
                  <a:schemeClr val="lt1">
                    <a:lumMod val="100000"/>
                  </a:schemeClr>
                </a:solidFill>
              </a:rPr>
              <a:t>精神分裂症的遗传基因和变异</a:t>
            </a:r>
            <a:endParaRPr lang="zh-CN" altLang="en-US">
              <a:solidFill>
                <a:schemeClr val="lt1">
                  <a:lumMod val="100000"/>
                </a:schemeClr>
              </a:solidFill>
            </a:endParaRPr>
          </a:p>
        </p:txBody>
      </p:sp>
      <p:sp>
        <p:nvSpPr>
          <p:cNvPr id="6" name="节编号"/>
          <p:cNvSpPr>
            <a:spLocks noGrp="1"/>
          </p:cNvSpPr>
          <p:nvPr>
            <p:ph type="body" sz="quarter" idx="13"/>
            <p:custDataLst>
              <p:tags r:id="rId3"/>
            </p:custDataLst>
          </p:nvPr>
        </p:nvSpPr>
        <p:spPr>
          <a:xfrm>
            <a:off x="996464" y="1954175"/>
            <a:ext cx="8428889" cy="1224000"/>
          </a:xfrm>
        </p:spPr>
        <p:txBody>
          <a:bodyPr/>
          <a:lstStyle/>
          <a:p>
            <a:r>
              <a:rPr lang="en-US" altLang="zh-CN"/>
              <a:t>PART 03</a:t>
            </a:r>
            <a:endParaRPr lang="en-US" altLang="zh-CN"/>
          </a:p>
        </p:txBody>
      </p:sp>
    </p:spTree>
    <p:custDataLst>
      <p:tags r:id="rId4"/>
    </p:custData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与精神分裂症相关的基因和变异</a:t>
            </a:r>
            <a:endParaRPr lang="zh-CN" altLang="en-US"/>
          </a:p>
        </p:txBody>
      </p:sp>
      <p:sp>
        <p:nvSpPr>
          <p:cNvPr id="4" name="圆角矩形 3"/>
          <p:cNvSpPr/>
          <p:nvPr>
            <p:custDataLst>
              <p:tags r:id="rId2"/>
            </p:custDataLst>
          </p:nvPr>
        </p:nvSpPr>
        <p:spPr>
          <a:xfrm rot="16200000">
            <a:off x="5606883" y="-3689814"/>
            <a:ext cx="976802" cy="11085693"/>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5" name="圆角矩形 4"/>
          <p:cNvSpPr/>
          <p:nvPr>
            <p:custDataLst>
              <p:tags r:id="rId3"/>
            </p:custDataLst>
          </p:nvPr>
        </p:nvSpPr>
        <p:spPr>
          <a:xfrm rot="16200000">
            <a:off x="137659" y="1779409"/>
            <a:ext cx="975194" cy="146320"/>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6" name="圆角矩形 5"/>
          <p:cNvSpPr/>
          <p:nvPr>
            <p:custDataLst>
              <p:tags r:id="rId4"/>
            </p:custDataLst>
          </p:nvPr>
        </p:nvSpPr>
        <p:spPr>
          <a:xfrm rot="16200000">
            <a:off x="5608171" y="-2402901"/>
            <a:ext cx="976802" cy="11086497"/>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7" name="圆角矩形 6"/>
          <p:cNvSpPr/>
          <p:nvPr>
            <p:custDataLst>
              <p:tags r:id="rId5"/>
            </p:custDataLst>
          </p:nvPr>
        </p:nvSpPr>
        <p:spPr>
          <a:xfrm rot="16200000">
            <a:off x="138948" y="3066967"/>
            <a:ext cx="975194" cy="146320"/>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 name="圆角矩形 9"/>
          <p:cNvSpPr/>
          <p:nvPr>
            <p:custDataLst>
              <p:tags r:id="rId6"/>
            </p:custDataLst>
          </p:nvPr>
        </p:nvSpPr>
        <p:spPr>
          <a:xfrm rot="16200000">
            <a:off x="5606883" y="-1140475"/>
            <a:ext cx="976802" cy="11085693"/>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1" name="圆角矩形 10"/>
          <p:cNvSpPr/>
          <p:nvPr>
            <p:custDataLst>
              <p:tags r:id="rId7"/>
            </p:custDataLst>
          </p:nvPr>
        </p:nvSpPr>
        <p:spPr>
          <a:xfrm rot="16200000">
            <a:off x="137659" y="4328749"/>
            <a:ext cx="975194" cy="146320"/>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2" name="圆角矩形 11"/>
          <p:cNvSpPr/>
          <p:nvPr>
            <p:custDataLst>
              <p:tags r:id="rId8"/>
            </p:custDataLst>
          </p:nvPr>
        </p:nvSpPr>
        <p:spPr>
          <a:xfrm rot="16200000">
            <a:off x="5608171" y="145795"/>
            <a:ext cx="976802" cy="11086497"/>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3" name="圆角矩形 12"/>
          <p:cNvSpPr/>
          <p:nvPr>
            <p:custDataLst>
              <p:tags r:id="rId9"/>
            </p:custDataLst>
          </p:nvPr>
        </p:nvSpPr>
        <p:spPr>
          <a:xfrm rot="16200000">
            <a:off x="138948" y="5615663"/>
            <a:ext cx="975194" cy="146320"/>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8" name="文本框 7"/>
          <p:cNvSpPr txBox="1"/>
          <p:nvPr>
            <p:custDataLst>
              <p:tags r:id="rId10"/>
            </p:custDataLst>
          </p:nvPr>
        </p:nvSpPr>
        <p:spPr>
          <a:xfrm>
            <a:off x="1017942" y="3913740"/>
            <a:ext cx="10620205" cy="976802"/>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遗传方式：复杂遗传模式</a:t>
            </a:r>
            <a:endParaRPr lang="zh-CN" altLang="en-US" sz="2400">
              <a:latin typeface="+mn-ea"/>
              <a:ea typeface="+mn-ea"/>
            </a:endParaRPr>
          </a:p>
        </p:txBody>
      </p:sp>
      <p:sp>
        <p:nvSpPr>
          <p:cNvPr id="9" name="文本框 8"/>
          <p:cNvSpPr txBox="1"/>
          <p:nvPr>
            <p:custDataLst>
              <p:tags r:id="rId11"/>
            </p:custDataLst>
          </p:nvPr>
        </p:nvSpPr>
        <p:spPr>
          <a:xfrm>
            <a:off x="1017942" y="5201298"/>
            <a:ext cx="10620205" cy="975997"/>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基因功能：涉及神经发育和神经递质传递</a:t>
            </a:r>
            <a:endParaRPr lang="zh-CN" altLang="en-US" sz="2400">
              <a:latin typeface="+mn-ea"/>
              <a:ea typeface="+mn-ea"/>
            </a:endParaRPr>
          </a:p>
        </p:txBody>
      </p:sp>
      <p:sp>
        <p:nvSpPr>
          <p:cNvPr id="14" name="文本框 13"/>
          <p:cNvSpPr txBox="1"/>
          <p:nvPr>
            <p:custDataLst>
              <p:tags r:id="rId12"/>
            </p:custDataLst>
          </p:nvPr>
        </p:nvSpPr>
        <p:spPr>
          <a:xfrm>
            <a:off x="1017942" y="1364400"/>
            <a:ext cx="10620205" cy="976802"/>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基因定位：多个基因与精神分裂症相关</a:t>
            </a:r>
            <a:endParaRPr lang="zh-CN" altLang="en-US" sz="2400">
              <a:latin typeface="+mn-ea"/>
              <a:ea typeface="+mn-ea"/>
            </a:endParaRPr>
          </a:p>
        </p:txBody>
      </p:sp>
      <p:sp>
        <p:nvSpPr>
          <p:cNvPr id="15" name="文本框 14"/>
          <p:cNvSpPr txBox="1"/>
          <p:nvPr>
            <p:custDataLst>
              <p:tags r:id="rId13"/>
            </p:custDataLst>
          </p:nvPr>
        </p:nvSpPr>
        <p:spPr>
          <a:xfrm>
            <a:off x="1017942" y="2653247"/>
            <a:ext cx="10620205" cy="975997"/>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基因变异：增加患病风险</a:t>
            </a:r>
            <a:endParaRPr lang="zh-CN" altLang="en-US" sz="2400">
              <a:latin typeface="+mn-ea"/>
              <a:ea typeface="+mn-ea"/>
            </a:endParaRPr>
          </a:p>
        </p:txBody>
      </p:sp>
    </p:spTree>
    <p:custDataLst>
      <p:tags r:id="rId14"/>
    </p:custData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基因和变异在精神分裂症中的功能和作用机制</a:t>
            </a:r>
            <a:endParaRPr lang="zh-CN" altLang="en-US"/>
          </a:p>
        </p:txBody>
      </p:sp>
      <p:sp>
        <p:nvSpPr>
          <p:cNvPr id="4" name="圆角矩形 3"/>
          <p:cNvSpPr/>
          <p:nvPr>
            <p:custDataLst>
              <p:tags r:id="rId2"/>
            </p:custDataLst>
          </p:nvPr>
        </p:nvSpPr>
        <p:spPr>
          <a:xfrm rot="16200000">
            <a:off x="5701129" y="-2509560"/>
            <a:ext cx="789742" cy="10549734"/>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5" name="圆角矩形 4"/>
          <p:cNvSpPr/>
          <p:nvPr>
            <p:custDataLst>
              <p:tags r:id="rId3"/>
            </p:custDataLst>
          </p:nvPr>
        </p:nvSpPr>
        <p:spPr>
          <a:xfrm rot="16200000">
            <a:off x="496633" y="2695586"/>
            <a:ext cx="788442" cy="139235"/>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6" name="圆角矩形 5"/>
          <p:cNvSpPr/>
          <p:nvPr>
            <p:custDataLst>
              <p:tags r:id="rId4"/>
            </p:custDataLst>
          </p:nvPr>
        </p:nvSpPr>
        <p:spPr>
          <a:xfrm rot="16200000">
            <a:off x="5701129" y="-3515099"/>
            <a:ext cx="789742" cy="1054897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7" name="圆角矩形 6"/>
          <p:cNvSpPr/>
          <p:nvPr>
            <p:custDataLst>
              <p:tags r:id="rId5"/>
            </p:custDataLst>
          </p:nvPr>
        </p:nvSpPr>
        <p:spPr>
          <a:xfrm rot="16200000">
            <a:off x="496633" y="1689397"/>
            <a:ext cx="788442" cy="139235"/>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2" name="圆角矩形 11"/>
          <p:cNvSpPr/>
          <p:nvPr>
            <p:custDataLst>
              <p:tags r:id="rId6"/>
            </p:custDataLst>
          </p:nvPr>
        </p:nvSpPr>
        <p:spPr>
          <a:xfrm rot="16200000">
            <a:off x="5701129" y="-497831"/>
            <a:ext cx="789742" cy="10549734"/>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3" name="圆角矩形 12"/>
          <p:cNvSpPr/>
          <p:nvPr>
            <p:custDataLst>
              <p:tags r:id="rId7"/>
            </p:custDataLst>
          </p:nvPr>
        </p:nvSpPr>
        <p:spPr>
          <a:xfrm rot="16200000">
            <a:off x="496633" y="4707315"/>
            <a:ext cx="788442" cy="139235"/>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 name="圆角矩形 9"/>
          <p:cNvSpPr/>
          <p:nvPr>
            <p:custDataLst>
              <p:tags r:id="rId8"/>
            </p:custDataLst>
          </p:nvPr>
        </p:nvSpPr>
        <p:spPr>
          <a:xfrm rot="16200000">
            <a:off x="5701129" y="-1503370"/>
            <a:ext cx="789742" cy="1054897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1" name="圆角矩形 10"/>
          <p:cNvSpPr/>
          <p:nvPr>
            <p:custDataLst>
              <p:tags r:id="rId9"/>
            </p:custDataLst>
          </p:nvPr>
        </p:nvSpPr>
        <p:spPr>
          <a:xfrm rot="16200000">
            <a:off x="496633" y="3701126"/>
            <a:ext cx="788442" cy="139235"/>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8" name="圆角矩形 7"/>
          <p:cNvSpPr/>
          <p:nvPr>
            <p:custDataLst>
              <p:tags r:id="rId10"/>
            </p:custDataLst>
          </p:nvPr>
        </p:nvSpPr>
        <p:spPr>
          <a:xfrm rot="16200000">
            <a:off x="5701129" y="507059"/>
            <a:ext cx="789742" cy="10549734"/>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9" name="圆角矩形 8"/>
          <p:cNvSpPr/>
          <p:nvPr>
            <p:custDataLst>
              <p:tags r:id="rId11"/>
            </p:custDataLst>
          </p:nvPr>
        </p:nvSpPr>
        <p:spPr>
          <a:xfrm rot="16200000">
            <a:off x="496633" y="5712205"/>
            <a:ext cx="788442" cy="139235"/>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5" name="文本框 14"/>
          <p:cNvSpPr txBox="1"/>
          <p:nvPr>
            <p:custDataLst>
              <p:tags r:id="rId12"/>
            </p:custDataLst>
          </p:nvPr>
        </p:nvSpPr>
        <p:spPr>
          <a:xfrm>
            <a:off x="1264275" y="5388508"/>
            <a:ext cx="10106018" cy="789092"/>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200">
                <a:latin typeface="+mn-ea"/>
                <a:ea typeface="+mn-ea"/>
              </a:rPr>
              <a:t>总之，精神分裂症的遗传基因和变异在疾病的发生和发展中发挥着重要作用。深入了解这些基因和变异的 功能和作用机制有助于开发更有效的治疗方法，改善精神分裂症患者的预后。</a:t>
            </a:r>
            <a:endParaRPr lang="zh-CN" altLang="en-US" sz="1200">
              <a:latin typeface="+mn-ea"/>
              <a:ea typeface="+mn-ea"/>
            </a:endParaRPr>
          </a:p>
        </p:txBody>
      </p:sp>
      <p:sp>
        <p:nvSpPr>
          <p:cNvPr id="16" name="文本框 15"/>
          <p:cNvSpPr txBox="1"/>
          <p:nvPr>
            <p:custDataLst>
              <p:tags r:id="rId13"/>
            </p:custDataLst>
          </p:nvPr>
        </p:nvSpPr>
        <p:spPr>
          <a:xfrm>
            <a:off x="1264925" y="3376129"/>
            <a:ext cx="10106018" cy="789742"/>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200">
                <a:latin typeface="+mn-ea"/>
                <a:ea typeface="+mn-ea"/>
              </a:rPr>
              <a:t>基因和变异的交互作用：除了单独作用外，基因和变异之间还存在交互作用。一些基因变异可以增加个体对其他基因变异的敏感性，从而加剧精神分裂症的症状。</a:t>
            </a:r>
            <a:endParaRPr lang="zh-CN" altLang="en-US" sz="1200">
              <a:latin typeface="+mn-ea"/>
              <a:ea typeface="+mn-ea"/>
            </a:endParaRPr>
          </a:p>
        </p:txBody>
      </p:sp>
      <p:sp>
        <p:nvSpPr>
          <p:cNvPr id="17" name="文本框 16"/>
          <p:cNvSpPr txBox="1"/>
          <p:nvPr>
            <p:custDataLst>
              <p:tags r:id="rId14"/>
            </p:custDataLst>
          </p:nvPr>
        </p:nvSpPr>
        <p:spPr>
          <a:xfrm>
            <a:off x="1264275" y="4382969"/>
            <a:ext cx="10106018" cy="789092"/>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200">
                <a:latin typeface="+mn-ea"/>
                <a:ea typeface="+mn-ea"/>
              </a:rPr>
              <a:t>遗传因素在精神分裂症治疗中的作用：了解精神分裂症的遗传因素有助于开发更有效的治疗方法。针对特定的基因变异，可以设计靶向治疗药物，提高治疗效果并减少副作用。</a:t>
            </a:r>
            <a:endParaRPr lang="zh-CN" altLang="en-US" sz="1200">
              <a:latin typeface="+mn-ea"/>
              <a:ea typeface="+mn-ea"/>
            </a:endParaRPr>
          </a:p>
        </p:txBody>
      </p:sp>
      <p:sp>
        <p:nvSpPr>
          <p:cNvPr id="18" name="文本框 17"/>
          <p:cNvSpPr txBox="1"/>
          <p:nvPr>
            <p:custDataLst>
              <p:tags r:id="rId15"/>
            </p:custDataLst>
          </p:nvPr>
        </p:nvSpPr>
        <p:spPr>
          <a:xfrm>
            <a:off x="1264925" y="1364400"/>
            <a:ext cx="10106018" cy="789742"/>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200">
                <a:latin typeface="+mn-ea"/>
                <a:ea typeface="+mn-ea"/>
              </a:rPr>
              <a:t>基因在精神分裂症中的功能：精神分裂症是一种复杂的遗传性疾病，多个基因共同参与其发病过程。这些基因编码神经递质受体、转运体和代谢酶等，参与神经信号传递和调节。</a:t>
            </a:r>
            <a:endParaRPr lang="zh-CN" altLang="en-US" sz="1200">
              <a:latin typeface="+mn-ea"/>
              <a:ea typeface="+mn-ea"/>
            </a:endParaRPr>
          </a:p>
        </p:txBody>
      </p:sp>
      <p:sp>
        <p:nvSpPr>
          <p:cNvPr id="19" name="文本框 18"/>
          <p:cNvSpPr txBox="1"/>
          <p:nvPr>
            <p:custDataLst>
              <p:tags r:id="rId16"/>
            </p:custDataLst>
          </p:nvPr>
        </p:nvSpPr>
        <p:spPr>
          <a:xfrm>
            <a:off x="1264275" y="2371239"/>
            <a:ext cx="10106018" cy="789092"/>
          </a:xfrm>
          <a:prstGeom prst="rect">
            <a:avLst/>
          </a:prstGeom>
        </p:spPr>
        <p:txBody>
          <a:bodyPr vert="horz" wrap="square" lIns="90000" tIns="46800" rIns="90000" bIns="46800" rtlCol="0" anchor="ctr" anchorCtr="0">
            <a:normAutofit fontScale="60000"/>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a:latin typeface="+mn-ea"/>
                <a:ea typeface="+mn-ea"/>
              </a:rPr>
              <a:t>变异在精神分裂症中的作用机制：基因变异是精神分裂症发生发展的重要因素之一。常见的基因变异包括单核苷酸多态性（SNP）和拷贝数变异（CNV）等。这些变异可以影响神经递质的合成、代谢和释放，从而影响神经信号传递，导致精神分裂症症状的出现。</a:t>
            </a:r>
            <a:endParaRPr lang="zh-CN" altLang="en-US" sz="2000">
              <a:latin typeface="+mn-ea"/>
              <a:ea typeface="+mn-ea"/>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https://d.book118.com/918054074057006022</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
  <p:tag name="KSO_WM_UNIT_INDEX" val="2"/>
  <p:tag name="KSO_WM_UNIT_LAYERLEVEL" val="1"/>
  <p:tag name="KSO_WM_UNIT_TYPE" val="i"/>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
  <p:tag name="KSO_WM_UNIT_INDEX" val="3"/>
  <p:tag name="KSO_WM_UNIT_LAYERLEVEL" val="1"/>
  <p:tag name="KSO_WM_UNIT_TYPE" val="i"/>
</p:tagLst>
</file>

<file path=ppt/tags/tag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i*4"/>
  <p:tag name="KSO_WM_UNIT_INDEX" val="4"/>
  <p:tag name="KSO_WM_UNIT_LAYERLEVEL" val="1"/>
  <p:tag name="KSO_WM_UNIT_TEXT_FILL_FORE_SCHEMECOLOR_INDEX" val="2"/>
  <p:tag name="KSO_WM_UNIT_TEXT_FILL_FORE_SCHEMECOLOR_INDEX_BRIGHTNESS" val="0"/>
  <p:tag name="KSO_WM_UNIT_TEXT_FILL_TYPE" val="1"/>
  <p:tag name="KSO_WM_UNIT_TYPE" val="i"/>
</p:tagLst>
</file>

<file path=ppt/tags/tag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i*5"/>
  <p:tag name="KSO_WM_UNIT_INDEX" val="5"/>
  <p:tag name="KSO_WM_UNIT_LAYERLEVEL" val="1"/>
  <p:tag name="KSO_WM_UNIT_TEXT_FILL_FORE_SCHEMECOLOR_INDEX" val="2"/>
  <p:tag name="KSO_WM_UNIT_TEXT_FILL_FORE_SCHEMECOLOR_INDEX_BRIGHTNESS" val="0"/>
  <p:tag name="KSO_WM_UNIT_TEXT_FILL_TYPE" val="1"/>
  <p:tag name="KSO_WM_UNIT_TYPE" val="i"/>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i*6"/>
  <p:tag name="KSO_WM_UNIT_INDEX" val="6"/>
  <p:tag name="KSO_WM_UNIT_LAYERLEVEL" val="1"/>
  <p:tag name="KSO_WM_UNIT_TEXT_FILL_FORE_SCHEMECOLOR_INDEX" val="2"/>
  <p:tag name="KSO_WM_UNIT_TEXT_FILL_FORE_SCHEMECOLOR_INDEX_BRIGHTNESS" val="0"/>
  <p:tag name="KSO_WM_UNIT_TEXT_FILL_TYPE" val="1"/>
  <p:tag name="KSO_WM_UNIT_TYPE" val="i"/>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i*7"/>
  <p:tag name="KSO_WM_UNIT_INDEX" val="7"/>
  <p:tag name="KSO_WM_UNIT_LAYERLEVEL" val="1"/>
  <p:tag name="KSO_WM_UNIT_TEXT_FILL_FORE_SCHEMECOLOR_INDEX" val="2"/>
  <p:tag name="KSO_WM_UNIT_TEXT_FILL_FORE_SCHEMECOLOR_INDEX_BRIGHTNESS" val="0"/>
  <p:tag name="KSO_WM_UNIT_TEXT_FILL_TYPE" val="1"/>
  <p:tag name="KSO_WM_UNIT_TYPE" val="i"/>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i*8"/>
  <p:tag name="KSO_WM_UNIT_INDEX" val="8"/>
  <p:tag name="KSO_WM_UNIT_LAYERLEVEL" val="1"/>
  <p:tag name="KSO_WM_UNIT_TEXT_FILL_FORE_SCHEMECOLOR_INDEX" val="2"/>
  <p:tag name="KSO_WM_UNIT_TEXT_FILL_FORE_SCHEMECOLOR_INDEX_BRIGHTNESS" val="0"/>
  <p:tag name="KSO_WM_UNIT_TEXT_FILL_TYPE" val="1"/>
  <p:tag name="KSO_WM_UNIT_TYPE" val="i"/>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i*9"/>
  <p:tag name="KSO_WM_UNIT_INDEX" val="9"/>
  <p:tag name="KSO_WM_UNIT_LAYERLEVEL" val="1"/>
  <p:tag name="KSO_WM_UNIT_TEXT_FILL_FORE_SCHEMECOLOR_INDEX" val="2"/>
  <p:tag name="KSO_WM_UNIT_TEXT_FILL_FORE_SCHEMECOLOR_INDEX_BRIGHTNESS" val="0"/>
  <p:tag name="KSO_WM_UNIT_TEXT_FILL_TYPE" val="1"/>
  <p:tag name="KSO_WM_UNIT_TYPE" val="i"/>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0"/>
  <p:tag name="KSO_WM_UNIT_INDEX" val="10"/>
  <p:tag name="KSO_WM_UNIT_LAYERLEVEL" val="1"/>
  <p:tag name="KSO_WM_UNIT_LINE_FILL_TYPE" val="2"/>
  <p:tag name="KSO_WM_UNIT_LINE_FORE_SCHEMECOLOR_INDEX" val="5"/>
  <p:tag name="KSO_WM_UNIT_LINE_FORE_SCHEMECOLOR_INDEX_BRIGHTNESS" val="0"/>
  <p:tag name="KSO_WM_UNIT_TYPE" val="i"/>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1"/>
  <p:tag name="KSO_WM_UNIT_INDEX" val="11"/>
  <p:tag name="KSO_WM_UNIT_LAYERLEVEL" val="1"/>
  <p:tag name="KSO_WM_UNIT_TYPE" val="i"/>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2"/>
  <p:tag name="KSO_WM_UNIT_INDEX" val="12"/>
  <p:tag name="KSO_WM_UNIT_LAYERLEVEL" val="1"/>
  <p:tag name="KSO_WM_UNIT_TYPE" val="i"/>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3"/>
  <p:tag name="KSO_WM_UNIT_INDEX" val="13"/>
  <p:tag name="KSO_WM_UNIT_LAYERLEVEL" val="1"/>
  <p:tag name="KSO_WM_UNIT_TYPE" val="i"/>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4"/>
  <p:tag name="KSO_WM_UNIT_INDEX" val="14"/>
  <p:tag name="KSO_WM_UNIT_LAYERLEVEL" val="1"/>
  <p:tag name="KSO_WM_UNIT_TYPE" val="i"/>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80"/>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f*2"/>
  <p:tag name="KSO_WM_UNIT_INDEX" val="2"/>
  <p:tag name="KSO_WM_UNIT_LAYERLEVEL" val="1"/>
  <p:tag name="KSO_WM_UNIT_NOCLEAR" val="0"/>
  <p:tag name="KSO_WM_UNIT_PRESET_TEXT" val="公司名占位符"/>
  <p:tag name="KSO_WM_UNIT_SUBTYPE" val="g"/>
  <p:tag name="KSO_WM_UNIT_TYPE" val="f"/>
  <p:tag name="KSO_WM_UNIT_VALUE" val="90"/>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f*4"/>
  <p:tag name="KSO_WM_UNIT_INDEX" val="4"/>
  <p:tag name="KSO_WM_UNIT_LAYERLEVEL" val="1"/>
  <p:tag name="KSO_WM_UNIT_NOCLEAR" val="0"/>
  <p:tag name="KSO_WM_UNIT_PRESET_TEXT" val="署名占位符"/>
  <p:tag name="KSO_WM_UNIT_SUBTYPE" val="b"/>
  <p:tag name="KSO_WM_UNIT_TYPE" val="f"/>
  <p:tag name="KSO_WM_UNIT_VALUE" val="8"/>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10;二级&#10;三级&#10;四级&#10;五级"/>
  <p:tag name="KSO_WM_UNIT_SUBTYPE" val="a"/>
  <p:tag name="KSO_WM_UNIT_TYPE" val="f"/>
  <p:tag name="KSO_WM_UNIT_VALUE" val="350"/>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
  <p:tag name="KSO_WM_UNIT_INDEX" val="2"/>
  <p:tag name="KSO_WM_UNIT_LAYERLEVEL" val="1"/>
  <p:tag name="KSO_WM_UNIT_TYPE" val="i"/>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
  <p:tag name="KSO_WM_UNIT_INDEX" val="3"/>
  <p:tag name="KSO_WM_UNIT_LAYERLEVEL" val="1"/>
  <p:tag name="KSO_WM_UNIT_TYPE" val="i"/>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4"/>
  <p:tag name="KSO_WM_UNIT_INDEX" val="4"/>
  <p:tag name="KSO_WM_UNIT_LAYERLEVEL" val="1"/>
  <p:tag name="KSO_WM_UNIT_TYPE" val="i"/>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标题"/>
  <p:tag name="KSO_WM_UNIT_TYPE" val="a"/>
  <p:tag name="KSO_WM_UNIT_VALUE" val="3"/>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b*1"/>
  <p:tag name="KSO_WM_UNIT_INDEX" val="1"/>
  <p:tag name="KSO_WM_UNIT_ISCONTENTSTITLE" val="0"/>
  <p:tag name="KSO_WM_UNIT_ISNUMDGMTITLE" val="0"/>
  <p:tag name="KSO_WM_UNIT_LAYERLEVEL" val="1"/>
  <p:tag name="KSO_WM_UNIT_NOCLEAR" val="0"/>
  <p:tag name="KSO_WM_UNIT_PRESET_TEXT" val="副标题"/>
  <p:tag name="KSO_WM_UNIT_TYPE" val="b"/>
  <p:tag name="KSO_WM_UNIT_VALUE" val="10"/>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
  <p:tag name="KSO_WM_UNIT_INDEX" val="2"/>
  <p:tag name="KSO_WM_UNIT_LAYERLEVEL" val="1"/>
  <p:tag name="KSO_WM_UNIT_TYPE" val="i"/>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
  <p:tag name="KSO_WM_UNIT_INDEX" val="3"/>
  <p:tag name="KSO_WM_UNIT_LAYERLEVEL" val="1"/>
  <p:tag name="KSO_WM_UNIT_TYPE" val="i"/>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14"/>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43.xml><?xml version="1.0" encoding="utf-8"?>
<p:tagLst xmlns:p="http://schemas.openxmlformats.org/presentationml/2006/main">
  <p:tag name="KSO_WM_BEAUTIFY_FLAG" val="#wm#"/>
  <p:tag name="KSO_WM_TAG_VERSION" val="1.0"/>
  <p:tag name="KSO_WM_UNIT_COMPATIBLE" val="1"/>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节编号"/>
  <p:tag name="KSO_WM_UNIT_TYPE" val="e"/>
  <p:tag name="KSO_WM_UNIT_VALUE" val="13"/>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10;二级&#10;三级&#10;四级&#10;五级"/>
  <p:tag name="KSO_WM_UNIT_SUBTYPE" val="a"/>
  <p:tag name="KSO_WM_UNIT_TYPE" val="f"/>
  <p:tag name="KSO_WM_UNIT_VALUE" val="160"/>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10;二级&#10;三级&#10;四级&#10;五级"/>
  <p:tag name="KSO_WM_UNIT_SUBTYPE" val="a"/>
  <p:tag name="KSO_WM_UNIT_TYPE" val="f"/>
  <p:tag name="KSO_WM_UNIT_VALUE" val="160"/>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10;二级&#10;三级&#10;四级&#10;五级"/>
  <p:tag name="KSO_WM_UNIT_SUBTYPE" val="a"/>
  <p:tag name="KSO_WM_UNIT_TYPE" val="h_f"/>
  <p:tag name="KSO_WM_UNIT_VALUE" val="128"/>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10;二级&#10;三级&#10;四级&#10;五级"/>
  <p:tag name="KSO_WM_UNIT_SUBTYPE" val="a"/>
  <p:tag name="KSO_WM_UNIT_TYPE" val="h_f"/>
  <p:tag name="KSO_WM_UNIT_VALUE" val="128"/>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1"/>
  <p:tag name="KSO_WM_UNIT_INDEX" val="1"/>
  <p:tag name="KSO_WM_UNIT_LAYERLEVEL" val="1"/>
  <p:tag name="KSO_WM_UNIT_TYPE" val="i"/>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1"/>
  <p:tag name="KSO_WM_UNIT_INDEX" val="1"/>
  <p:tag name="KSO_WM_UNIT_LAYERLEVEL" val="1"/>
  <p:tag name="KSO_WM_UNIT_TYPE" val="i"/>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10;二级&#10;三级&#10;四级&#10;五级"/>
  <p:tag name="KSO_WM_UNIT_SUBTYPE" val="a"/>
  <p:tag name="KSO_WM_UNIT_TYPE" val="f"/>
  <p:tag name="KSO_WM_UNIT_VALUE" val="396"/>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40"/>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
  <p:tag name="KSO_WM_UNIT_INDEX" val="3"/>
  <p:tag name="KSO_WM_UNIT_LAYERLEVEL" val="1"/>
  <p:tag name="KSO_WM_UNIT_TYPE" val="i"/>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
  <p:tag name="KSO_WM_UNIT_INDEX" val="4"/>
  <p:tag name="KSO_WM_UNIT_LAYERLEVEL" val="1"/>
  <p:tag name="KSO_WM_UNIT_TYPE" val="i"/>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
  <p:tag name="KSO_WM_UNIT_INDEX" val="5"/>
  <p:tag name="KSO_WM_UNIT_LAYERLEVEL" val="1"/>
  <p:tag name="KSO_WM_UNIT_TYPE" val="i"/>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
  <p:tag name="KSO_WM_UNIT_INDEX" val="6"/>
  <p:tag name="KSO_WM_UNIT_LAYERLEVEL" val="1"/>
  <p:tag name="KSO_WM_UNIT_TYPE" val="i"/>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80"/>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 name="KSO_WM_UNIT_NOCLEAR" val="0"/>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f*4"/>
  <p:tag name="KSO_WM_UNIT_INDEX" val="4"/>
  <p:tag name="KSO_WM_UNIT_LAYERLEVEL" val="1"/>
  <p:tag name="KSO_WM_UNIT_NOCLEAR" val="0"/>
  <p:tag name="KSO_WM_UNIT_PRESET_TEXT" val="署名占位符"/>
  <p:tag name="KSO_WM_UNIT_SUBTYPE" val="b"/>
  <p:tag name="KSO_WM_UNIT_TYPE" val="f"/>
  <p:tag name="KSO_WM_UNIT_VALUE" val="8"/>
</p:tagLst>
</file>

<file path=ppt/tags/tag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f*3"/>
  <p:tag name="KSO_WM_UNIT_INDEX" val="3"/>
  <p:tag name="KSO_WM_UNIT_LAYERLEVEL" val="1"/>
  <p:tag name="KSO_WM_UNIT_NOCLEAR" val="0"/>
  <p:tag name="KSO_WM_UNIT_PRESET_TEXT" val="公司名占位符"/>
  <p:tag name="KSO_WM_UNIT_SUBTYPE" val="g"/>
  <p:tag name="KSO_WM_UNIT_TYPE" val="f"/>
  <p:tag name="KSO_WM_UNIT_VALUE" val="90"/>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4"/>
  <p:tag name="KSO_WM_UNIT_INDEX" val="14"/>
  <p:tag name="KSO_WM_UNIT_LAYERLEVEL" val="1"/>
  <p:tag name="KSO_WM_UNIT_TYPE" val="i"/>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1*i*8"/>
  <p:tag name="KSO_WM_UNIT_INDEX" val="8"/>
  <p:tag name="KSO_WM_UNIT_LAYERLEVEL" val="1"/>
  <p:tag name="KSO_WM_UNIT_TEXT_FILL_FORE_SCHEMECOLOR_INDEX" val="2"/>
  <p:tag name="KSO_WM_UNIT_TEXT_FILL_FORE_SCHEMECOLOR_INDEX_BRIGHTNESS" val="0"/>
  <p:tag name="KSO_WM_UNIT_TEXT_FILL_TYPE" val="1"/>
  <p:tag name="KSO_WM_UNIT_TYPE" val="i"/>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1*i*9"/>
  <p:tag name="KSO_WM_UNIT_INDEX" val="9"/>
  <p:tag name="KSO_WM_UNIT_LAYERLEVEL" val="1"/>
  <p:tag name="KSO_WM_UNIT_TEXT_FILL_FORE_SCHEMECOLOR_INDEX" val="2"/>
  <p:tag name="KSO_WM_UNIT_TEXT_FILL_FORE_SCHEMECOLOR_INDEX_BRIGHTNESS" val="0"/>
  <p:tag name="KSO_WM_UNIT_TEXT_FILL_TYPE" val="1"/>
  <p:tag name="KSO_WM_UNIT_TYPE" val="i"/>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1*i*10"/>
  <p:tag name="KSO_WM_UNIT_INDEX" val="10"/>
  <p:tag name="KSO_WM_UNIT_LAYERLEVEL" val="1"/>
  <p:tag name="KSO_WM_UNIT_TEXT_FILL_FORE_SCHEMECOLOR_INDEX" val="2"/>
  <p:tag name="KSO_WM_UNIT_TEXT_FILL_FORE_SCHEMECOLOR_INDEX_BRIGHTNESS" val="0"/>
  <p:tag name="KSO_WM_UNIT_TEXT_FILL_TYPE" val="1"/>
  <p:tag name="KSO_WM_UNIT_TYPE" val="i"/>
</p:tagLst>
</file>

<file path=ppt/tags/tag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1*i*11"/>
  <p:tag name="KSO_WM_UNIT_INDEX" val="11"/>
  <p:tag name="KSO_WM_UNIT_LAYERLEVEL" val="1"/>
  <p:tag name="KSO_WM_UNIT_TEXT_FILL_FORE_SCHEMECOLOR_INDEX" val="2"/>
  <p:tag name="KSO_WM_UNIT_TEXT_FILL_FORE_SCHEMECOLOR_INDEX_BRIGHTNESS" val="0"/>
  <p:tag name="KSO_WM_UNIT_TEXT_FILL_TYPE" val="1"/>
  <p:tag name="KSO_WM_UNIT_TYPE" val="i"/>
</p:tagLst>
</file>

<file path=ppt/tags/tag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1*i*12"/>
  <p:tag name="KSO_WM_UNIT_INDEX" val="12"/>
  <p:tag name="KSO_WM_UNIT_LAYERLEVEL" val="1"/>
  <p:tag name="KSO_WM_UNIT_TEXT_FILL_FORE_SCHEMECOLOR_INDEX" val="2"/>
  <p:tag name="KSO_WM_UNIT_TEXT_FILL_FORE_SCHEMECOLOR_INDEX_BRIGHTNESS" val="0"/>
  <p:tag name="KSO_WM_UNIT_TEXT_FILL_TYPE" val="1"/>
  <p:tag name="KSO_WM_UNIT_TYPE" val="i"/>
</p:tagLst>
</file>

<file path=ppt/tags/tag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1*i*13"/>
  <p:tag name="KSO_WM_UNIT_INDEX" val="13"/>
  <p:tag name="KSO_WM_UNIT_LAYERLEVEL" val="1"/>
  <p:tag name="KSO_WM_UNIT_TEXT_FILL_FORE_SCHEMECOLOR_INDEX" val="2"/>
  <p:tag name="KSO_WM_UNIT_TEXT_FILL_FORE_SCHEMECOLOR_INDEX_BRIGHTNESS" val="0"/>
  <p:tag name="KSO_WM_UNIT_TEXT_FILL_TYPE" val="1"/>
  <p:tag name="KSO_WM_UNIT_TYPE" val="i"/>
</p:tagLst>
</file>

<file path=ppt/tags/tag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4"/>
  <p:tag name="KSO_WM_UNIT_INDEX" val="14"/>
  <p:tag name="KSO_WM_UNIT_LAYERLEVEL" val="1"/>
  <p:tag name="KSO_WM_UNIT_LINE_FILL_TYPE" val="2"/>
  <p:tag name="KSO_WM_UNIT_LINE_FORE_SCHEMECOLOR_INDEX" val="5"/>
  <p:tag name="KSO_WM_UNIT_LINE_FORE_SCHEMECOLOR_INDEX_BRIGHTNESS" val="0"/>
  <p:tag name="KSO_WM_UNIT_TYPE" val="i"/>
</p:tagLst>
</file>

<file path=ppt/tags/tag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2"/>
  <p:tag name="KSO_WM_UNIT_INDEX" val="2"/>
  <p:tag name="KSO_WM_UNIT_LAYERLEVEL" val="1"/>
  <p:tag name="KSO_WM_UNIT_TYPE" val="i"/>
</p:tagLst>
</file>

<file path=ppt/tags/tag99.xml><?xml version="1.0" encoding="utf-8"?>
<p:tagLst xmlns:p="http://schemas.openxmlformats.org/presentationml/2006/main">
  <p:tag name="KSO_WM_BEAUTIFY_FLAG" val="#wm#"/>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_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62"/>
</p:tagLst>
</file>

<file path=ppt/tags/tag100.xml><?xml version="1.0" encoding="utf-8"?>
<p:tagLst xmlns:p="http://schemas.openxmlformats.org/presentationml/2006/main">
  <p:tag name="KSO_WM_BEAUTIFY_FLAG" val="#wm#"/>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_0*f*1"/>
  <p:tag name="KSO_WM_UNIT_INDEX" val="1"/>
  <p:tag name="KSO_WM_UNIT_LAYERLEVEL" val="1"/>
  <p:tag name="KSO_WM_UNIT_NOCLEAR" val="0"/>
  <p:tag name="KSO_WM_UNIT_PRESET_TEXT" val="单击此处编辑母版文本样式&#10;二级&#10;三级&#10;四级&#10;五级"/>
  <p:tag name="KSO_WM_UNIT_SUBTYPE" val="a"/>
  <p:tag name="KSO_WM_UNIT_TYPE" val="f"/>
  <p:tag name="KSO_WM_UNIT_VALUE" val="360"/>
</p:tagLst>
</file>

<file path=ppt/tags/tag1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0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04.xml><?xml version="1.0" encoding="utf-8"?>
<p:tagLst xmlns:p="http://schemas.openxmlformats.org/presentationml/2006/main">
  <p:tag name="KSO_WM_BEAUTIFY_FLAG" val="#wm#"/>
  <p:tag name="KSO_WM_TAG_VERSION" val="1.0"/>
  <p:tag name="KSO_WM_TEMPLATE_CATEGORY" val="custom"/>
  <p:tag name="KSO_WM_TEMPLATE_COLOR_TYPE" val="0"/>
  <p:tag name="KSO_WM_TEMPLATE_INDEX" val="20230990"/>
  <p:tag name="KSO_WM_TEMPLATE_MASTER_TYPE" val="0"/>
  <p:tag name="KSO_WM_TEMPLATE_SUBCATEGORY" val="29"/>
  <p:tag name="KSO_WM_TEMPLATE_THUMBS_INDEX" val="1、9"/>
</p:tagLst>
</file>

<file path=ppt/tags/tag105.xml><?xml version="1.0" encoding="utf-8"?>
<p:tagLst xmlns:p="http://schemas.openxmlformats.org/presentationml/2006/main">
  <p:tag name="KSO_WM_BEAUTIFY_FLAG" val="#wm#"/>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1*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30"/>
</p:tagLst>
</file>

<file path=ppt/tags/tag106.xml><?xml version="1.0" encoding="utf-8"?>
<p:tagLst xmlns:p="http://schemas.openxmlformats.org/presentationml/2006/main">
  <p:tag name="KSO_WM_BEAUTIFY_FLAG" val="#wm#"/>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1*b*1"/>
  <p:tag name="KSO_WM_UNIT_INDEX" val="1"/>
  <p:tag name="KSO_WM_UNIT_ISCONTENTSTITLE" val="0"/>
  <p:tag name="KSO_WM_UNIT_ISNUMDGMTITLE" val="0"/>
  <p:tag name="KSO_WM_UNIT_LAYERLEVEL" val="1"/>
  <p:tag name="KSO_WM_UNIT_NOCLEAR" val="0"/>
  <p:tag name="KSO_WM_UNIT_PRESET_TEXT" val="WPS,a click to unlimited possibilites"/>
  <p:tag name="KSO_WM_UNIT_TYPE" val="b"/>
  <p:tag name="KSO_WM_UNIT_VALUE" val="80"/>
</p:tagLst>
</file>

<file path=ppt/tags/tag107.xml><?xml version="1.0" encoding="utf-8"?>
<p:tagLst xmlns:p="http://schemas.openxmlformats.org/presentationml/2006/main">
  <p:tag name="KSO_WM_BEAUTIFY_FLAG" val="#wm#"/>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1*f*1"/>
  <p:tag name="KSO_WM_UNIT_INDEX" val="1"/>
  <p:tag name="KSO_WM_UNIT_LAYERLEVEL" val="1"/>
  <p:tag name="KSO_WM_UNIT_NOCLEAR" val="0"/>
  <p:tag name="KSO_WM_UNIT_PRESET_TEXT" val="YOUR LOGO"/>
  <p:tag name="KSO_WM_UNIT_SUBTYPE" val="g"/>
  <p:tag name="KSO_WM_UNIT_TYPE" val="f"/>
  <p:tag name="KSO_WM_UNIT_VALUE" val="36"/>
</p:tagLst>
</file>

<file path=ppt/tags/tag108.xml><?xml version="1.0" encoding="utf-8"?>
<p:tagLst xmlns:p="http://schemas.openxmlformats.org/presentationml/2006/main">
  <p:tag name="KSO_WM_BEAUTIFY_FLAG" val="#wm#"/>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1*f*2"/>
  <p:tag name="KSO_WM_UNIT_INDEX" val="2"/>
  <p:tag name="KSO_WM_UNIT_LAYERLEVEL" val="1"/>
  <p:tag name="KSO_WM_UNIT_NOCLEAR" val="0"/>
  <p:tag name="KSO_WM_UNIT_PRESET_TEXT" val="汇报人：WPS"/>
  <p:tag name="KSO_WM_UNIT_SUBTYPE" val="b"/>
  <p:tag name="KSO_WM_UNIT_TYPE" val="f"/>
  <p:tag name="KSO_WM_UNIT_VALUE" val="10"/>
</p:tagLst>
</file>

<file path=ppt/tags/tag109.xml><?xml version="1.0" encoding="utf-8"?>
<p:tagLst xmlns:p="http://schemas.openxmlformats.org/presentationml/2006/main">
  <p:tag name="KSO_WM_BEAUTIFY_FLAG" val="#wm#"/>
  <p:tag name="KSO_WM_SLIDE_ID" val="custom20230990_1"/>
  <p:tag name="KSO_WM_SLIDE_INDEX" val="1"/>
  <p:tag name="KSO_WM_SLIDE_ITEM_CNT" val="0"/>
  <p:tag name="KSO_WM_SLIDE_LAYOUT" val="a_b_f"/>
  <p:tag name="KSO_WM_SLIDE_LAYOUT_CNT" val="1_1_2"/>
  <p:tag name="KSO_WM_SLIDE_SUBTYPE" val="pureTxt"/>
  <p:tag name="KSO_WM_SLIDE_TYPE" val="title"/>
  <p:tag name="KSO_WM_TAG_VERSION" val="1.0"/>
  <p:tag name="KSO_WM_TEMPLATE_CATEGORY" val="custom"/>
  <p:tag name="KSO_WM_TEMPLATE_COLOR_TYPE" val="0"/>
  <p:tag name="KSO_WM_TEMPLATE_INDEX" val="20230990"/>
  <p:tag name="KSO_WM_TEMPLATE_MASTER_TYPE" val="0"/>
  <p:tag name="KSO_WM_TEMPLATE_SUBCATEGORY" val="29"/>
  <p:tag name="KSO_WM_TEMPLATE_THUMBS_INDEX" val="1、9"/>
</p:tagLst>
</file>

<file path=ppt/tags/tag110.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6*a*1"/>
  <p:tag name="KSO_WM_UNIT_INDEX" val="1"/>
  <p:tag name="KSO_WM_UNIT_ISCONTENTSTITLE" val="1"/>
  <p:tag name="KSO_WM_UNIT_ISNUMDGMTITLE" val="0"/>
  <p:tag name="KSO_WM_UNIT_LAYERLEVEL" val="1"/>
  <p:tag name="KSO_WM_UNIT_NOCLEAR" val="0"/>
  <p:tag name="KSO_WM_UNIT_PRESET_TEXT" val="目录"/>
  <p:tag name="KSO_WM_UNIT_TEXT_FILL_FORE_SCHEMECOLOR_INDEX" val="2"/>
  <p:tag name="KSO_WM_UNIT_TEXT_FILL_TYPE" val="1"/>
  <p:tag name="KSO_WM_UNIT_TEXT_FORE_SCHEMECOLOR_INDEX" val="6"/>
  <p:tag name="KSO_WM_UNIT_TEXT_LINE_FILL_TYPE" val="2"/>
  <p:tag name="KSO_WM_UNIT_TYPE" val="a"/>
  <p:tag name="KSO_WM_UNIT_USESOURCEFORMAT_APPLY" val="0"/>
  <p:tag name="KSO_WM_UNIT_VALUE" val="3"/>
</p:tagLst>
</file>

<file path=ppt/tags/tag111.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6*b*1"/>
  <p:tag name="KSO_WM_UNIT_INDEX" val="1"/>
  <p:tag name="KSO_WM_UNIT_ISCONTENTSTITLE" val="0"/>
  <p:tag name="KSO_WM_UNIT_ISNUMDGMTITLE" val="0"/>
  <p:tag name="KSO_WM_UNIT_LAYERLEVEL" val="1"/>
  <p:tag name="KSO_WM_UNIT_NOCLEAR" val="0"/>
  <p:tag name="KSO_WM_UNIT_PRESET_TEXT" val="CONTENTS"/>
  <p:tag name="KSO_WM_UNIT_TEXT_FORE_SCHEMECOLOR_INDEX" val="5"/>
  <p:tag name="KSO_WM_UNIT_TEXT_LINE_FILL_TYPE" val="2"/>
  <p:tag name="KSO_WM_UNIT_TYPE" val="b"/>
  <p:tag name="KSO_WM_UNIT_USESOURCEFORMAT_APPLY" val="0"/>
  <p:tag name="KSO_WM_UNIT_VALUE" val="10"/>
</p:tagLst>
</file>

<file path=ppt/tags/tag11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0},{&quot;brightness&quot;:0,&quot;colorType&quot;:1,&quot;foreColorIndex&quot;:6,&quot;pos&quot;:0.5,&quot;transparency&quot;:0},{&quot;brightness&quot;:0,&quot;colorType&quot;:1,&quot;foreColorIndex&quot;:6,&quot;pos&quot;:0.75,&quot;transparency&quot;:1}],&quot;type&quot;:3},&quot;glow&quot;:{&quot;colorType&quot;:0},&quot;line&quot;:{&quot;gradient&quot;:[{&quot;brightness&quot;:0,&quot;colorType&quot;:1,&quot;foreColorIndex&quot;:5,&quot;pos&quot;:0,&quot;transparency&quot;:0},{&quot;brightness&quot;:0,&quot;colorType&quot;:1,&quot;foreColorIndex&quot;:6,&quot;pos&quot;:0.550000011920929,&quot;transparency&quot;:0},{&quot;brightness&quot;:0,&quot;colorType&quot;:1,&quot;foreColorIndex&quot;:6,&quot;pos&quot;:0.800000011920929,&quot;transparency&quot;:1}],&quot;type&quot;:2},&quot;shadow&quot;:{&quot;brightness&quot;:-0.5,&quot;colorType&quot;:1,&quot;foreColorIndex&quot;:5,&quot;transparency&quot;:0.75},&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6*l_h_i*1_1_1"/>
  <p:tag name="KSO_WM_UNIT_INDEX" val="1_1_1"/>
  <p:tag name="KSO_WM_UNIT_LAYERLEVEL" val="1_1_1"/>
  <p:tag name="KSO_WM_UNIT_PRESET_TEXT" val="01"/>
  <p:tag name="KSO_WM_UNIT_SUBTYPE" val="d"/>
  <p:tag name="KSO_WM_UNIT_TEXT_FILL_FORE_SCHEMECOLOR_INDEX" val="5"/>
  <p:tag name="KSO_WM_UNIT_TEXT_FILL_TYPE" val="1"/>
  <p:tag name="KSO_WM_UNIT_TEXT_FORE_SCHEMECOLOR_INDEX" val="5"/>
  <p:tag name="KSO_WM_UNIT_TEXT_LINE_FILL_TYPE" val="2"/>
  <p:tag name="KSO_WM_UNIT_TEXT_SHADOW_SCHEMECOLOR_INDEX" val="5"/>
  <p:tag name="KSO_WM_UNIT_TYPE" val="l_h_i"/>
  <p:tag name="KSO_WM_UNIT_USESOURCEFORMAT_APPLY" val="0"/>
</p:tagLst>
</file>

<file path=ppt/tags/tag11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6*l_h_a*1_1_1"/>
  <p:tag name="KSO_WM_UNIT_INDEX" val="1_1_1"/>
  <p:tag name="KSO_WM_UNIT_ISCONTENTSTITLE" val="0"/>
  <p:tag name="KSO_WM_UNIT_ISNUMDGMTITLE" val="0"/>
  <p:tag name="KSO_WM_UNIT_LAYERLEVEL" val="1_1_1"/>
  <p:tag name="KSO_WM_UNIT_NOCLEAR" val="0"/>
  <p:tag name="KSO_WM_UNIT_PRESET_TEXT" val="单击输入目录标题"/>
  <p:tag name="KSO_WM_UNIT_TEXT_FILL_FORE_SCHEMECOLOR_INDEX" val="2"/>
  <p:tag name="KSO_WM_UNIT_TEXT_FILL_TYPE" val="1"/>
  <p:tag name="KSO_WM_UNIT_TYPE" val="l_h_a"/>
  <p:tag name="KSO_WM_UNIT_USESOURCEFORMAT_APPLY" val="0"/>
  <p:tag name="KSO_WM_UNIT_VALUE" val="10"/>
</p:tagLst>
</file>

<file path=ppt/tags/tag114.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6,&quot;pos&quot;:0,&quot;transparency&quot;:1},{&quot;brightness&quot;:0,&quot;colorType&quot;:1,&quot;foreColorIndex&quot;:5,&quot;pos&quot;:1,&quot;transparency&quot;:0},{&quot;brightness&quot;:0,&quot;colorType&quot;:1,&quot;foreColorIndex&quot;:6,&quot;pos&quot;:0.6100000143051147,&quot;transparency&quot;:0.30000001192092896}],&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6*l_h_i*1_1_2"/>
  <p:tag name="KSO_WM_UNIT_INDEX" val="1_1_2"/>
  <p:tag name="KSO_WM_UNIT_LAYERLEVEL" val="1_1_1"/>
  <p:tag name="KSO_WM_UNIT_LINE_FILL_TYPE" val="2"/>
  <p:tag name="KSO_WM_UNIT_LINE_FORE_SCHEMECOLOR_INDEX" val="6"/>
  <p:tag name="KSO_WM_UNIT_TYPE" val="l_h_i"/>
  <p:tag name="KSO_WM_UNIT_USESOURCEFORMAT_APPLY" val="0"/>
</p:tagLst>
</file>

<file path=ppt/tags/tag11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0},{&quot;brightness&quot;:0,&quot;colorType&quot;:1,&quot;foreColorIndex&quot;:6,&quot;pos&quot;:0.5,&quot;transparency&quot;:0},{&quot;brightness&quot;:0,&quot;colorType&quot;:1,&quot;foreColorIndex&quot;:6,&quot;pos&quot;:0.75,&quot;transparency&quot;:1}],&quot;type&quot;:3},&quot;glow&quot;:{&quot;colorType&quot;:0},&quot;line&quot;:{&quot;gradient&quot;:[{&quot;brightness&quot;:0,&quot;colorType&quot;:1,&quot;foreColorIndex&quot;:5,&quot;pos&quot;:0,&quot;transparency&quot;:0},{&quot;brightness&quot;:0,&quot;colorType&quot;:1,&quot;foreColorIndex&quot;:6,&quot;pos&quot;:0.550000011920929,&quot;transparency&quot;:0},{&quot;brightness&quot;:0,&quot;colorType&quot;:1,&quot;foreColorIndex&quot;:6,&quot;pos&quot;:0.800000011920929,&quot;transparency&quot;:1}],&quot;type&quot;:2},&quot;shadow&quot;:{&quot;brightness&quot;:-0.5,&quot;colorType&quot;:1,&quot;foreColorIndex&quot;:5,&quot;transparency&quot;:0.75},&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6*l_h_i*1_2_1"/>
  <p:tag name="KSO_WM_UNIT_INDEX" val="1_2_1"/>
  <p:tag name="KSO_WM_UNIT_LAYERLEVEL" val="1_1_1"/>
  <p:tag name="KSO_WM_UNIT_PRESET_TEXT" val="02"/>
  <p:tag name="KSO_WM_UNIT_SUBTYPE" val="d"/>
  <p:tag name="KSO_WM_UNIT_TEXT_FILL_FORE_SCHEMECOLOR_INDEX" val="5"/>
  <p:tag name="KSO_WM_UNIT_TEXT_FILL_TYPE" val="1"/>
  <p:tag name="KSO_WM_UNIT_TEXT_FORE_SCHEMECOLOR_INDEX" val="5"/>
  <p:tag name="KSO_WM_UNIT_TEXT_LINE_FILL_TYPE" val="2"/>
  <p:tag name="KSO_WM_UNIT_TEXT_SHADOW_SCHEMECOLOR_INDEX" val="5"/>
  <p:tag name="KSO_WM_UNIT_TYPE" val="l_h_i"/>
  <p:tag name="KSO_WM_UNIT_USESOURCEFORMAT_APPLY" val="0"/>
</p:tagLst>
</file>

<file path=ppt/tags/tag11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6*l_h_a*1_2_1"/>
  <p:tag name="KSO_WM_UNIT_INDEX" val="1_2_1"/>
  <p:tag name="KSO_WM_UNIT_ISCONTENTSTITLE" val="0"/>
  <p:tag name="KSO_WM_UNIT_ISNUMDGMTITLE" val="0"/>
  <p:tag name="KSO_WM_UNIT_LAYERLEVEL" val="1_1_1"/>
  <p:tag name="KSO_WM_UNIT_NOCLEAR" val="0"/>
  <p:tag name="KSO_WM_UNIT_PRESET_TEXT" val="单击输入目录标题"/>
  <p:tag name="KSO_WM_UNIT_TEXT_FILL_FORE_SCHEMECOLOR_INDEX" val="2"/>
  <p:tag name="KSO_WM_UNIT_TEXT_FILL_TYPE" val="1"/>
  <p:tag name="KSO_WM_UNIT_TYPE" val="l_h_a"/>
  <p:tag name="KSO_WM_UNIT_USESOURCEFORMAT_APPLY" val="0"/>
  <p:tag name="KSO_WM_UNIT_VALUE" val="10"/>
</p:tagLst>
</file>

<file path=ppt/tags/tag117.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6,&quot;pos&quot;:0,&quot;transparency&quot;:1},{&quot;brightness&quot;:0,&quot;colorType&quot;:1,&quot;foreColorIndex&quot;:5,&quot;pos&quot;:1,&quot;transparency&quot;:0},{&quot;brightness&quot;:0,&quot;colorType&quot;:1,&quot;foreColorIndex&quot;:6,&quot;pos&quot;:0.6100000143051147,&quot;transparency&quot;:0.30000001192092896}],&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6*l_h_i*1_2_2"/>
  <p:tag name="KSO_WM_UNIT_INDEX" val="1_2_2"/>
  <p:tag name="KSO_WM_UNIT_LAYERLEVEL" val="1_1_1"/>
  <p:tag name="KSO_WM_UNIT_LINE_FILL_TYPE" val="2"/>
  <p:tag name="KSO_WM_UNIT_LINE_FORE_SCHEMECOLOR_INDEX" val="6"/>
  <p:tag name="KSO_WM_UNIT_TYPE" val="l_h_i"/>
  <p:tag name="KSO_WM_UNIT_USESOURCEFORMAT_APPLY" val="0"/>
</p:tagLst>
</file>

<file path=ppt/tags/tag11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0},{&quot;brightness&quot;:0,&quot;colorType&quot;:1,&quot;foreColorIndex&quot;:6,&quot;pos&quot;:0.5,&quot;transparency&quot;:0},{&quot;brightness&quot;:0,&quot;colorType&quot;:1,&quot;foreColorIndex&quot;:6,&quot;pos&quot;:0.75,&quot;transparency&quot;:1}],&quot;type&quot;:3},&quot;glow&quot;:{&quot;colorType&quot;:0},&quot;line&quot;:{&quot;gradient&quot;:[{&quot;brightness&quot;:0,&quot;colorType&quot;:1,&quot;foreColorIndex&quot;:5,&quot;pos&quot;:0,&quot;transparency&quot;:0},{&quot;brightness&quot;:0,&quot;colorType&quot;:1,&quot;foreColorIndex&quot;:6,&quot;pos&quot;:0.550000011920929,&quot;transparency&quot;:0},{&quot;brightness&quot;:0,&quot;colorType&quot;:1,&quot;foreColorIndex&quot;:6,&quot;pos&quot;:0.800000011920929,&quot;transparency&quot;:1}],&quot;type&quot;:2},&quot;shadow&quot;:{&quot;brightness&quot;:-0.5,&quot;colorType&quot;:1,&quot;foreColorIndex&quot;:5,&quot;transparency&quot;:0.75},&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6*l_h_i*1_3_1"/>
  <p:tag name="KSO_WM_UNIT_INDEX" val="1_3_1"/>
  <p:tag name="KSO_WM_UNIT_LAYERLEVEL" val="1_1_1"/>
  <p:tag name="KSO_WM_UNIT_PRESET_TEXT" val="03"/>
  <p:tag name="KSO_WM_UNIT_SUBTYPE" val="d"/>
  <p:tag name="KSO_WM_UNIT_TEXT_FILL_FORE_SCHEMECOLOR_INDEX" val="5"/>
  <p:tag name="KSO_WM_UNIT_TEXT_FILL_TYPE" val="1"/>
  <p:tag name="KSO_WM_UNIT_TEXT_FORE_SCHEMECOLOR_INDEX" val="5"/>
  <p:tag name="KSO_WM_UNIT_TEXT_LINE_FILL_TYPE" val="2"/>
  <p:tag name="KSO_WM_UNIT_TEXT_SHADOW_SCHEMECOLOR_INDEX" val="5"/>
  <p:tag name="KSO_WM_UNIT_TYPE" val="l_h_i"/>
  <p:tag name="KSO_WM_UNIT_USESOURCEFORMAT_APPLY" val="0"/>
</p:tagLst>
</file>

<file path=ppt/tags/tag11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6*l_h_a*1_3_1"/>
  <p:tag name="KSO_WM_UNIT_INDEX" val="1_3_1"/>
  <p:tag name="KSO_WM_UNIT_ISCONTENTSTITLE" val="0"/>
  <p:tag name="KSO_WM_UNIT_ISNUMDGMTITLE" val="0"/>
  <p:tag name="KSO_WM_UNIT_LAYERLEVEL" val="1_1_1"/>
  <p:tag name="KSO_WM_UNIT_NOCLEAR" val="0"/>
  <p:tag name="KSO_WM_UNIT_PRESET_TEXT" val="单击输入目录标题"/>
  <p:tag name="KSO_WM_UNIT_TEXT_FILL_FORE_SCHEMECOLOR_INDEX" val="2"/>
  <p:tag name="KSO_WM_UNIT_TEXT_FILL_TYPE" val="1"/>
  <p:tag name="KSO_WM_UNIT_TYPE" val="l_h_a"/>
  <p:tag name="KSO_WM_UNIT_USESOURCEFORMAT_APPLY" val="0"/>
  <p:tag name="KSO_WM_UNIT_VALUE" val="10"/>
</p:tagLst>
</file>

<file path=ppt/tags/tag120.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6,&quot;pos&quot;:0,&quot;transparency&quot;:1},{&quot;brightness&quot;:0,&quot;colorType&quot;:1,&quot;foreColorIndex&quot;:5,&quot;pos&quot;:1,&quot;transparency&quot;:0},{&quot;brightness&quot;:0,&quot;colorType&quot;:1,&quot;foreColorIndex&quot;:6,&quot;pos&quot;:0.6100000143051147,&quot;transparency&quot;:0.30000001192092896}],&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6*l_h_i*1_3_2"/>
  <p:tag name="KSO_WM_UNIT_INDEX" val="1_3_2"/>
  <p:tag name="KSO_WM_UNIT_LAYERLEVEL" val="1_1_1"/>
  <p:tag name="KSO_WM_UNIT_LINE_FILL_TYPE" val="2"/>
  <p:tag name="KSO_WM_UNIT_LINE_FORE_SCHEMECOLOR_INDEX" val="6"/>
  <p:tag name="KSO_WM_UNIT_TYPE" val="l_h_i"/>
  <p:tag name="KSO_WM_UNIT_USESOURCEFORMAT_APPLY" val="0"/>
</p:tagLst>
</file>

<file path=ppt/tags/tag12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0},{&quot;brightness&quot;:0,&quot;colorType&quot;:1,&quot;foreColorIndex&quot;:6,&quot;pos&quot;:0.5,&quot;transparency&quot;:0},{&quot;brightness&quot;:0,&quot;colorType&quot;:1,&quot;foreColorIndex&quot;:6,&quot;pos&quot;:0.75,&quot;transparency&quot;:1}],&quot;type&quot;:3},&quot;glow&quot;:{&quot;colorType&quot;:0},&quot;line&quot;:{&quot;gradient&quot;:[{&quot;brightness&quot;:0,&quot;colorType&quot;:1,&quot;foreColorIndex&quot;:5,&quot;pos&quot;:0,&quot;transparency&quot;:0},{&quot;brightness&quot;:0,&quot;colorType&quot;:1,&quot;foreColorIndex&quot;:6,&quot;pos&quot;:0.550000011920929,&quot;transparency&quot;:0},{&quot;brightness&quot;:0,&quot;colorType&quot;:1,&quot;foreColorIndex&quot;:6,&quot;pos&quot;:0.800000011920929,&quot;transparency&quot;:1}],&quot;type&quot;:2},&quot;shadow&quot;:{&quot;brightness&quot;:-0.5,&quot;colorType&quot;:1,&quot;foreColorIndex&quot;:5,&quot;transparency&quot;:0.75},&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6*l_h_i*1_4_1"/>
  <p:tag name="KSO_WM_UNIT_INDEX" val="1_4_1"/>
  <p:tag name="KSO_WM_UNIT_LAYERLEVEL" val="1_1_1"/>
  <p:tag name="KSO_WM_UNIT_PRESET_TEXT" val="04"/>
  <p:tag name="KSO_WM_UNIT_SUBTYPE" val="d"/>
  <p:tag name="KSO_WM_UNIT_TEXT_FILL_FORE_SCHEMECOLOR_INDEX" val="5"/>
  <p:tag name="KSO_WM_UNIT_TEXT_FILL_TYPE" val="1"/>
  <p:tag name="KSO_WM_UNIT_TEXT_FORE_SCHEMECOLOR_INDEX" val="5"/>
  <p:tag name="KSO_WM_UNIT_TEXT_LINE_FILL_TYPE" val="2"/>
  <p:tag name="KSO_WM_UNIT_TEXT_SHADOW_SCHEMECOLOR_INDEX" val="5"/>
  <p:tag name="KSO_WM_UNIT_TYPE" val="l_h_i"/>
  <p:tag name="KSO_WM_UNIT_USESOURCEFORMAT_APPLY" val="0"/>
</p:tagLst>
</file>

<file path=ppt/tags/tag12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6*l_h_a*1_4_1"/>
  <p:tag name="KSO_WM_UNIT_INDEX" val="1_4_1"/>
  <p:tag name="KSO_WM_UNIT_ISCONTENTSTITLE" val="0"/>
  <p:tag name="KSO_WM_UNIT_ISNUMDGMTITLE" val="0"/>
  <p:tag name="KSO_WM_UNIT_LAYERLEVEL" val="1_1_1"/>
  <p:tag name="KSO_WM_UNIT_NOCLEAR" val="0"/>
  <p:tag name="KSO_WM_UNIT_PRESET_TEXT" val="单击输入目录标题"/>
  <p:tag name="KSO_WM_UNIT_TEXT_FILL_FORE_SCHEMECOLOR_INDEX" val="2"/>
  <p:tag name="KSO_WM_UNIT_TEXT_FILL_TYPE" val="1"/>
  <p:tag name="KSO_WM_UNIT_TYPE" val="l_h_a"/>
  <p:tag name="KSO_WM_UNIT_USESOURCEFORMAT_APPLY" val="0"/>
  <p:tag name="KSO_WM_UNIT_VALUE" val="10"/>
</p:tagLst>
</file>

<file path=ppt/tags/tag123.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6,&quot;pos&quot;:0,&quot;transparency&quot;:1},{&quot;brightness&quot;:0,&quot;colorType&quot;:1,&quot;foreColorIndex&quot;:5,&quot;pos&quot;:1,&quot;transparency&quot;:0},{&quot;brightness&quot;:0,&quot;colorType&quot;:1,&quot;foreColorIndex&quot;:6,&quot;pos&quot;:0.6100000143051147,&quot;transparency&quot;:0.30000001192092896}],&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6*l_h_i*1_4_2"/>
  <p:tag name="KSO_WM_UNIT_INDEX" val="1_4_2"/>
  <p:tag name="KSO_WM_UNIT_LAYERLEVEL" val="1_1_1"/>
  <p:tag name="KSO_WM_UNIT_LINE_FILL_TYPE" val="2"/>
  <p:tag name="KSO_WM_UNIT_LINE_FORE_SCHEMECOLOR_INDEX" val="6"/>
  <p:tag name="KSO_WM_UNIT_TYPE" val="l_h_i"/>
  <p:tag name="KSO_WM_UNIT_USESOURCEFORMAT_APPLY" val="0"/>
</p:tagLst>
</file>

<file path=ppt/tags/tag12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0},{&quot;brightness&quot;:0,&quot;colorType&quot;:1,&quot;foreColorIndex&quot;:6,&quot;pos&quot;:0.5,&quot;transparency&quot;:0},{&quot;brightness&quot;:0,&quot;colorType&quot;:1,&quot;foreColorIndex&quot;:6,&quot;pos&quot;:0.75,&quot;transparency&quot;:1}],&quot;type&quot;:3},&quot;glow&quot;:{&quot;colorType&quot;:0},&quot;line&quot;:{&quot;gradient&quot;:[{&quot;brightness&quot;:0,&quot;colorType&quot;:1,&quot;foreColorIndex&quot;:5,&quot;pos&quot;:0,&quot;transparency&quot;:0},{&quot;brightness&quot;:0,&quot;colorType&quot;:1,&quot;foreColorIndex&quot;:6,&quot;pos&quot;:0.550000011920929,&quot;transparency&quot;:0},{&quot;brightness&quot;:0,&quot;colorType&quot;:1,&quot;foreColorIndex&quot;:6,&quot;pos&quot;:0.800000011920929,&quot;transparency&quot;:1}],&quot;type&quot;:2},&quot;shadow&quot;:{&quot;brightness&quot;:-0.5,&quot;colorType&quot;:1,&quot;foreColorIndex&quot;:5,&quot;transparency&quot;:0.75},&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6*l_h_i*1_5_1"/>
  <p:tag name="KSO_WM_UNIT_INDEX" val="1_5_1"/>
  <p:tag name="KSO_WM_UNIT_LAYERLEVEL" val="1_1_1"/>
  <p:tag name="KSO_WM_UNIT_PRESET_TEXT" val="05"/>
  <p:tag name="KSO_WM_UNIT_SUBTYPE" val="d"/>
  <p:tag name="KSO_WM_UNIT_TEXT_FILL_FORE_SCHEMECOLOR_INDEX" val="5"/>
  <p:tag name="KSO_WM_UNIT_TEXT_FILL_TYPE" val="1"/>
  <p:tag name="KSO_WM_UNIT_TEXT_FORE_SCHEMECOLOR_INDEX" val="5"/>
  <p:tag name="KSO_WM_UNIT_TEXT_LINE_FILL_TYPE" val="2"/>
  <p:tag name="KSO_WM_UNIT_TEXT_SHADOW_SCHEMECOLOR_INDEX" val="5"/>
  <p:tag name="KSO_WM_UNIT_TYPE" val="l_h_i"/>
  <p:tag name="KSO_WM_UNIT_USESOURCEFORMAT_APPLY" val="0"/>
</p:tagLst>
</file>

<file path=ppt/tags/tag12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6*l_h_a*1_5_1"/>
  <p:tag name="KSO_WM_UNIT_INDEX" val="1_5_1"/>
  <p:tag name="KSO_WM_UNIT_ISCONTENTSTITLE" val="0"/>
  <p:tag name="KSO_WM_UNIT_ISNUMDGMTITLE" val="0"/>
  <p:tag name="KSO_WM_UNIT_LAYERLEVEL" val="1_1_1"/>
  <p:tag name="KSO_WM_UNIT_NOCLEAR" val="0"/>
  <p:tag name="KSO_WM_UNIT_PRESET_TEXT" val="单击输入目录标题"/>
  <p:tag name="KSO_WM_UNIT_TEXT_FILL_FORE_SCHEMECOLOR_INDEX" val="2"/>
  <p:tag name="KSO_WM_UNIT_TEXT_FILL_TYPE" val="1"/>
  <p:tag name="KSO_WM_UNIT_TYPE" val="l_h_a"/>
  <p:tag name="KSO_WM_UNIT_USESOURCEFORMAT_APPLY" val="0"/>
  <p:tag name="KSO_WM_UNIT_VALUE" val="10"/>
</p:tagLst>
</file>

<file path=ppt/tags/tag126.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6,&quot;pos&quot;:0,&quot;transparency&quot;:1},{&quot;brightness&quot;:0,&quot;colorType&quot;:1,&quot;foreColorIndex&quot;:5,&quot;pos&quot;:1,&quot;transparency&quot;:0},{&quot;brightness&quot;:0,&quot;colorType&quot;:1,&quot;foreColorIndex&quot;:6,&quot;pos&quot;:0.6100000143051147,&quot;transparency&quot;:0.30000001192092896}],&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6*l_h_i*1_5_2"/>
  <p:tag name="KSO_WM_UNIT_INDEX" val="1_5_2"/>
  <p:tag name="KSO_WM_UNIT_LAYERLEVEL" val="1_1_1"/>
  <p:tag name="KSO_WM_UNIT_LINE_FILL_TYPE" val="2"/>
  <p:tag name="KSO_WM_UNIT_LINE_FORE_SCHEMECOLOR_INDEX" val="6"/>
  <p:tag name="KSO_WM_UNIT_TYPE" val="l_h_i"/>
  <p:tag name="KSO_WM_UNIT_USESOURCEFORMAT_APPLY" val="0"/>
</p:tagLst>
</file>

<file path=ppt/tags/tag12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0},{&quot;brightness&quot;:0,&quot;colorType&quot;:1,&quot;foreColorIndex&quot;:6,&quot;pos&quot;:0.5,&quot;transparency&quot;:0},{&quot;brightness&quot;:0,&quot;colorType&quot;:1,&quot;foreColorIndex&quot;:6,&quot;pos&quot;:0.75,&quot;transparency&quot;:1}],&quot;type&quot;:3},&quot;glow&quot;:{&quot;colorType&quot;:0},&quot;line&quot;:{&quot;gradient&quot;:[{&quot;brightness&quot;:0,&quot;colorType&quot;:1,&quot;foreColorIndex&quot;:5,&quot;pos&quot;:0,&quot;transparency&quot;:0},{&quot;brightness&quot;:0,&quot;colorType&quot;:1,&quot;foreColorIndex&quot;:6,&quot;pos&quot;:0.550000011920929,&quot;transparency&quot;:0},{&quot;brightness&quot;:0,&quot;colorType&quot;:1,&quot;foreColorIndex&quot;:6,&quot;pos&quot;:0.800000011920929,&quot;transparency&quot;:1}],&quot;type&quot;:2},&quot;shadow&quot;:{&quot;brightness&quot;:-0.5,&quot;colorType&quot;:1,&quot;foreColorIndex&quot;:5,&quot;transparency&quot;:0.75},&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6*l_h_i*1_6_1"/>
  <p:tag name="KSO_WM_UNIT_INDEX" val="1_6_1"/>
  <p:tag name="KSO_WM_UNIT_LAYERLEVEL" val="1_1_1"/>
  <p:tag name="KSO_WM_UNIT_PRESET_TEXT" val="06"/>
  <p:tag name="KSO_WM_UNIT_SUBTYPE" val="d"/>
  <p:tag name="KSO_WM_UNIT_TEXT_FILL_FORE_SCHEMECOLOR_INDEX" val="5"/>
  <p:tag name="KSO_WM_UNIT_TEXT_FILL_TYPE" val="1"/>
  <p:tag name="KSO_WM_UNIT_TEXT_FORE_SCHEMECOLOR_INDEX" val="5"/>
  <p:tag name="KSO_WM_UNIT_TEXT_LINE_FILL_TYPE" val="2"/>
  <p:tag name="KSO_WM_UNIT_TEXT_SHADOW_SCHEMECOLOR_INDEX" val="5"/>
  <p:tag name="KSO_WM_UNIT_TYPE" val="l_h_i"/>
  <p:tag name="KSO_WM_UNIT_USESOURCEFORMAT_APPLY" val="0"/>
</p:tagLst>
</file>

<file path=ppt/tags/tag12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6*l_h_a*1_6_1"/>
  <p:tag name="KSO_WM_UNIT_INDEX" val="1_6_1"/>
  <p:tag name="KSO_WM_UNIT_ISCONTENTSTITLE" val="0"/>
  <p:tag name="KSO_WM_UNIT_ISNUMDGMTITLE" val="0"/>
  <p:tag name="KSO_WM_UNIT_LAYERLEVEL" val="1_1_1"/>
  <p:tag name="KSO_WM_UNIT_NOCLEAR" val="0"/>
  <p:tag name="KSO_WM_UNIT_PRESET_TEXT" val="单击输入目录标题"/>
  <p:tag name="KSO_WM_UNIT_TEXT_FILL_FORE_SCHEMECOLOR_INDEX" val="2"/>
  <p:tag name="KSO_WM_UNIT_TEXT_FILL_TYPE" val="1"/>
  <p:tag name="KSO_WM_UNIT_TYPE" val="l_h_a"/>
  <p:tag name="KSO_WM_UNIT_USESOURCEFORMAT_APPLY" val="0"/>
  <p:tag name="KSO_WM_UNIT_VALUE" val="10"/>
</p:tagLst>
</file>

<file path=ppt/tags/tag129.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6,&quot;pos&quot;:0,&quot;transparency&quot;:1},{&quot;brightness&quot;:0,&quot;colorType&quot;:1,&quot;foreColorIndex&quot;:5,&quot;pos&quot;:1,&quot;transparency&quot;:0},{&quot;brightness&quot;:0,&quot;colorType&quot;:1,&quot;foreColorIndex&quot;:6,&quot;pos&quot;:0.6100000143051147,&quot;transparency&quot;:0.30000001192092896}],&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6*l_h_i*1_6_2"/>
  <p:tag name="KSO_WM_UNIT_INDEX" val="1_6_2"/>
  <p:tag name="KSO_WM_UNIT_LAYERLEVEL" val="1_1_1"/>
  <p:tag name="KSO_WM_UNIT_LINE_FILL_TYPE" val="2"/>
  <p:tag name="KSO_WM_UNIT_LINE_FORE_SCHEMECOLOR_INDEX" val="6"/>
  <p:tag name="KSO_WM_UNIT_TYPE" val="l_h_i"/>
  <p:tag name="KSO_WM_UNIT_USESOURCEFORMAT_APPLY" val="0"/>
</p:tagLst>
</file>

<file path=ppt/tags/tag130.xml><?xml version="1.0" encoding="utf-8"?>
<p:tagLst xmlns:p="http://schemas.openxmlformats.org/presentationml/2006/main">
  <p:tag name="KSO_WM_BEAUTIFY_FLAG" val="#wm#"/>
  <p:tag name="KSO_WM_DIAGRAM_GROUP_CODE" val="l1-1"/>
  <p:tag name="KSO_WM_SLIDE_DIAGTYPE" val="l"/>
  <p:tag name="KSO_WM_SLIDE_ID" val="custom20230990_6"/>
  <p:tag name="KSO_WM_SLIDE_INDEX" val="6"/>
  <p:tag name="KSO_WM_SLIDE_ITEM_CNT" val="6"/>
  <p:tag name="KSO_WM_SLIDE_LAYOUT" val="a_b_l"/>
  <p:tag name="KSO_WM_SLIDE_LAYOUT_CNT" val="1_1_1"/>
  <p:tag name="KSO_WM_SLIDE_SUBTYPE" val="diag"/>
  <p:tag name="KSO_WM_SLIDE_TYPE" val="contents"/>
  <p:tag name="KSO_WM_TAG_VERSION" val="1.0"/>
  <p:tag name="KSO_WM_TEMPLATE_CATEGORY" val="custom"/>
  <p:tag name="KSO_WM_TEMPLATE_COLOR_TYPE" val="0"/>
  <p:tag name="KSO_WM_TEMPLATE_INDEX" val="20230990"/>
  <p:tag name="KSO_WM_TEMPLATE_MASTER_TYPE" val="0"/>
  <p:tag name="KSO_WM_TEMPLATE_SUBCATEGORY" val="29"/>
</p:tagLst>
</file>

<file path=ppt/tags/tag131.xml><?xml version="1.0" encoding="utf-8"?>
<p:tagLst xmlns:p="http://schemas.openxmlformats.org/presentationml/2006/main">
  <p:tag name="KSO_WM_BEAUTIFY_FLAG" val="#wm#"/>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132.xml><?xml version="1.0" encoding="utf-8"?>
<p:tagLst xmlns:p="http://schemas.openxmlformats.org/presentationml/2006/main">
  <p:tag name="KSO_WM_BEAUTIFY_FLAG" val="#wm#"/>
  <p:tag name="KSO_WM_TAG_VERSION" val="1.0"/>
  <p:tag name="KSO_WM_TEMPLATE_CATEGORY" val="custom"/>
  <p:tag name="KSO_WM_TEMPLATE_INDEX" val="20230990"/>
  <p:tag name="KSO_WM_UNIT_COMPATIBLE" val="1"/>
  <p:tag name="KSO_WM_UNIT_DIAGRAM_ISNUMVISUAL" val="0"/>
  <p:tag name="KSO_WM_UNIT_DIAGRAM_ISREFERUNIT" val="0"/>
  <p:tag name="KSO_WM_UNIT_HIGHLIGHT" val="0"/>
  <p:tag name="KSO_WM_UNIT_ID" val="custom20230990_7*e*1"/>
  <p:tag name="KSO_WM_UNIT_INDEX" val="1"/>
  <p:tag name="KSO_WM_UNIT_LAYERLEVEL" val="1"/>
  <p:tag name="KSO_WM_UNIT_NOCLEAR" val="0"/>
  <p:tag name="KSO_WM_UNIT_PRESET_TEXT" val="PART 01"/>
  <p:tag name="KSO_WM_UNIT_TYPE" val="e"/>
  <p:tag name="KSO_WM_UNIT_VALUE" val="13"/>
</p:tagLst>
</file>

<file path=ppt/tags/tag133.xml><?xml version="1.0" encoding="utf-8"?>
<p:tagLst xmlns:p="http://schemas.openxmlformats.org/presentationml/2006/main">
  <p:tag name="KSO_WM_BEAUTIFY_FLAG" val="#wm#"/>
  <p:tag name="KSO_WM_SLIDE_ID" val="custom20230990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90"/>
  <p:tag name="KSO_WM_TEMPLATE_MASTER_TYPE" val="0"/>
  <p:tag name="KSO_WM_TEMPLATE_SUBCATEGORY" val="29"/>
</p:tagLst>
</file>

<file path=ppt/tags/tag134.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630.8979527559055,&quot;width&quot;:887.46212598425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10_3*l_h_i*1_1_1"/>
  <p:tag name="KSO_WM_UNIT_INDEX" val="1_1_1"/>
  <p:tag name="KSO_WM_UNIT_LAYERLEVEL" val="1_1_1"/>
  <p:tag name="KSO_WM_UNIT_SHADOW_SCHEMECOLOR_INDEX" val="5"/>
  <p:tag name="KSO_WM_UNIT_TEXT_FILL_FORE_SCHEMECOLOR_INDEX" val="13"/>
  <p:tag name="KSO_WM_UNIT_TEXT_FILL_TYPE" val="1"/>
  <p:tag name="KSO_WM_UNIT_TYPE" val="l_h_i"/>
  <p:tag name="KSO_WM_UNIT_USESOURCEFORMAT_APPLY" val="0"/>
</p:tagLst>
</file>

<file path=ppt/tags/tag135.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630.8979527559055,&quot;width&quot;:887.46212598425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10_3*l_h_i*1_1_2"/>
  <p:tag name="KSO_WM_UNIT_INDEX" val="1_1_2"/>
  <p:tag name="KSO_WM_UNIT_LAYERLEVEL" val="1_1_1"/>
  <p:tag name="KSO_WM_UNIT_TEXT_FILL_FORE_SCHEMECOLOR_INDEX" val="13"/>
  <p:tag name="KSO_WM_UNIT_TEXT_FILL_TYPE" val="1"/>
  <p:tag name="KSO_WM_UNIT_TYPE" val="l_h_i"/>
  <p:tag name="KSO_WM_UNIT_USESOURCEFORMAT_APPLY" val="0"/>
</p:tagLst>
</file>

<file path=ppt/tags/tag136.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630.8979527559055,&quot;width&quot;:887.46212598425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10_3*l_h_i*1_2_1"/>
  <p:tag name="KSO_WM_UNIT_INDEX" val="1_2_1"/>
  <p:tag name="KSO_WM_UNIT_LAYERLEVEL" val="1_1_1"/>
  <p:tag name="KSO_WM_UNIT_SHADOW_SCHEMECOLOR_INDEX" val="5"/>
  <p:tag name="KSO_WM_UNIT_TEXT_FILL_FORE_SCHEMECOLOR_INDEX" val="13"/>
  <p:tag name="KSO_WM_UNIT_TEXT_FILL_TYPE" val="1"/>
  <p:tag name="KSO_WM_UNIT_TYPE" val="l_h_i"/>
  <p:tag name="KSO_WM_UNIT_USESOURCEFORMAT_APPLY" val="0"/>
</p:tagLst>
</file>

<file path=ppt/tags/tag137.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630.8979527559055,&quot;width&quot;:887.46212598425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10_3*l_h_i*1_2_2"/>
  <p:tag name="KSO_WM_UNIT_INDEX" val="1_2_2"/>
  <p:tag name="KSO_WM_UNIT_LAYERLEVEL" val="1_1_1"/>
  <p:tag name="KSO_WM_UNIT_TEXT_FILL_FORE_SCHEMECOLOR_INDEX" val="13"/>
  <p:tag name="KSO_WM_UNIT_TEXT_FILL_TYPE" val="1"/>
  <p:tag name="KSO_WM_UNIT_TYPE" val="l_h_i"/>
  <p:tag name="KSO_WM_UNIT_USESOURCEFORMAT_APPLY" val="0"/>
</p:tagLst>
</file>

<file path=ppt/tags/tag138.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630.8979527559055,&quot;width&quot;:887.46212598425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10_3*l_h_i*1_3_1"/>
  <p:tag name="KSO_WM_UNIT_INDEX" val="1_3_1"/>
  <p:tag name="KSO_WM_UNIT_LAYERLEVEL" val="1_1_1"/>
  <p:tag name="KSO_WM_UNIT_SHADOW_SCHEMECOLOR_INDEX" val="5"/>
  <p:tag name="KSO_WM_UNIT_TEXT_FILL_FORE_SCHEMECOLOR_INDEX" val="13"/>
  <p:tag name="KSO_WM_UNIT_TEXT_FILL_TYPE" val="1"/>
  <p:tag name="KSO_WM_UNIT_TYPE" val="l_h_i"/>
  <p:tag name="KSO_WM_UNIT_USESOURCEFORMAT_APPLY" val="0"/>
</p:tagLst>
</file>

<file path=ppt/tags/tag139.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630.8979527559055,&quot;width&quot;:887.46212598425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10_3*l_h_i*1_3_2"/>
  <p:tag name="KSO_WM_UNIT_INDEX" val="1_3_2"/>
  <p:tag name="KSO_WM_UNIT_LAYERLEVEL" val="1_1_1"/>
  <p:tag name="KSO_WM_UNIT_TEXT_FILL_FORE_SCHEMECOLOR_INDEX" val="13"/>
  <p:tag name="KSO_WM_UNIT_TEXT_FILL_TYPE" val="1"/>
  <p:tag name="KSO_WM_UNIT_TYPE" val="l_h_i"/>
  <p:tag name="KSO_WM_UNIT_USESOURCEFORMAT_APPLY" val="0"/>
</p:tagLst>
</file>

<file path=ppt/tags/tag140.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630.8979527559055,&quot;width&quot;:887.46212598425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10_3*l_h_i*1_4_1"/>
  <p:tag name="KSO_WM_UNIT_INDEX" val="1_4_1"/>
  <p:tag name="KSO_WM_UNIT_LAYERLEVEL" val="1_1_1"/>
  <p:tag name="KSO_WM_UNIT_SHADOW_SCHEMECOLOR_INDEX" val="5"/>
  <p:tag name="KSO_WM_UNIT_TEXT_FILL_FORE_SCHEMECOLOR_INDEX" val="13"/>
  <p:tag name="KSO_WM_UNIT_TEXT_FILL_TYPE" val="1"/>
  <p:tag name="KSO_WM_UNIT_TYPE" val="l_h_i"/>
  <p:tag name="KSO_WM_UNIT_USESOURCEFORMAT_APPLY" val="0"/>
</p:tagLst>
</file>

<file path=ppt/tags/tag141.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630.8979527559055,&quot;width&quot;:887.46212598425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10_3*l_h_i*1_4_2"/>
  <p:tag name="KSO_WM_UNIT_INDEX" val="1_4_2"/>
  <p:tag name="KSO_WM_UNIT_LAYERLEVEL" val="1_1_1"/>
  <p:tag name="KSO_WM_UNIT_TEXT_FILL_FORE_SCHEMECOLOR_INDEX" val="13"/>
  <p:tag name="KSO_WM_UNIT_TEXT_FILL_TYPE" val="1"/>
  <p:tag name="KSO_WM_UNIT_TYPE" val="l_h_i"/>
  <p:tag name="KSO_WM_UNIT_USESOURCEFORMAT_APPLY" val="0"/>
</p:tagLst>
</file>

<file path=ppt/tags/tag14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630.8979527559055,&quot;width&quot;:887.46212598425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3_1"/>
  <p:tag name="KSO_WM_UNIT_INDEX" val="1_3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14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630.8979527559055,&quot;width&quot;:887.46212598425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4_1"/>
  <p:tag name="KSO_WM_UNIT_INDEX" val="1_4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14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630.8979527559055,&quot;width&quot;:887.46212598425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1_1"/>
  <p:tag name="KSO_WM_UNIT_INDEX" val="1_1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14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630.8979527559055,&quot;width&quot;:887.46212598425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2_1"/>
  <p:tag name="KSO_WM_UNIT_INDEX" val="1_2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146.xml><?xml version="1.0" encoding="utf-8"?>
<p:tagLst xmlns:p="http://schemas.openxmlformats.org/presentationml/2006/main">
  <p:tag name="KSO_WM_TEMPLATE_CATEGORY" val="custom"/>
  <p:tag name="KSO_WM_TEMPLATE_INDEX" val="20230990"/>
</p:tagLst>
</file>

<file path=ppt/tags/tag147.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1_1"/>
  <p:tag name="KSO_WM_UNIT_INDEX" val="1_1_1"/>
  <p:tag name="KSO_WM_UNIT_LAYERLEVEL" val="1_1_1"/>
  <p:tag name="KSO_WM_UNIT_TEXT_FILL_FORE_SCHEMECOLOR_INDEX" val="2"/>
  <p:tag name="KSO_WM_UNIT_TEXT_FILL_TYPE" val="1"/>
  <p:tag name="KSO_WM_UNIT_TYPE" val="l_h_i"/>
  <p:tag name="KSO_WM_UNIT_USESOURCEFORMAT_APPLY" val="0"/>
</p:tagLst>
</file>

<file path=ppt/tags/tag14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51_3*l_h_i*1_1_2"/>
  <p:tag name="KSO_WM_UNIT_INDEX" val="1_1_2"/>
  <p:tag name="KSO_WM_UNIT_LAYERLEVEL" val="1_1_1"/>
  <p:tag name="KSO_WM_UNIT_TEXT_FILL_FORE_SCHEMECOLOR_INDEX" val="2"/>
  <p:tag name="KSO_WM_UNIT_TEXT_FILL_TYPE" val="1"/>
  <p:tag name="KSO_WM_UNIT_TYPE" val="l_h_i"/>
  <p:tag name="KSO_WM_UNIT_USESOURCEFORMAT_APPLY" val="0"/>
</p:tagLst>
</file>

<file path=ppt/tags/tag14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1_1"/>
  <p:tag name="KSO_WM_UNIT_INDEX" val="1_1_1"/>
  <p:tag name="KSO_WM_UNIT_LAYERLEVEL" val="1_1_1"/>
  <p:tag name="KSO_WM_UNIT_NOCLEAR" val="0"/>
  <p:tag name="KSO_WM_UNIT_PRESET_TEXT" val="单击此处输入你的正文，文字是您思想的提炼。"/>
  <p:tag name="KSO_WM_UNIT_SUBTYPE" val="a"/>
  <p:tag name="KSO_WM_UNIT_TEXT_FILL_FORE_SCHEMECOLOR_INDEX" val="1"/>
  <p:tag name="KSO_WM_UNIT_TEXT_FILL_TYPE" val="1"/>
  <p:tag name="KSO_WM_UNIT_TYPE" val="l_h_f"/>
  <p:tag name="KSO_WM_UNIT_USESOURCEFORMAT_APPLY" val="0"/>
</p:tagLst>
</file>

<file path=ppt/tags/tag150.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2_1"/>
  <p:tag name="KSO_WM_UNIT_INDEX" val="1_2_1"/>
  <p:tag name="KSO_WM_UNIT_LAYERLEVEL" val="1_1_1"/>
  <p:tag name="KSO_WM_UNIT_TEXT_FILL_FORE_SCHEMECOLOR_INDEX" val="2"/>
  <p:tag name="KSO_WM_UNIT_TEXT_FILL_TYPE" val="1"/>
  <p:tag name="KSO_WM_UNIT_TYPE" val="l_h_i"/>
  <p:tag name="KSO_WM_UNIT_USESOURCEFORMAT_APPLY" val="0"/>
</p:tagLst>
</file>

<file path=ppt/tags/tag15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51_3*l_h_i*1_2_2"/>
  <p:tag name="KSO_WM_UNIT_INDEX" val="1_2_2"/>
  <p:tag name="KSO_WM_UNIT_LAYERLEVEL" val="1_1_1"/>
  <p:tag name="KSO_WM_UNIT_TEXT_FILL_FORE_SCHEMECOLOR_INDEX" val="2"/>
  <p:tag name="KSO_WM_UNIT_TEXT_FILL_TYPE" val="1"/>
  <p:tag name="KSO_WM_UNIT_TYPE" val="l_h_i"/>
  <p:tag name="KSO_WM_UNIT_USESOURCEFORMAT_APPLY" val="0"/>
</p:tagLst>
</file>

<file path=ppt/tags/tag15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2_1"/>
  <p:tag name="KSO_WM_UNIT_INDEX" val="1_2_1"/>
  <p:tag name="KSO_WM_UNIT_LAYERLEVEL" val="1_1_1"/>
  <p:tag name="KSO_WM_UNIT_NOCLEAR" val="0"/>
  <p:tag name="KSO_WM_UNIT_PRESET_TEXT" val="单击此处输入你的正文，文字是您思想的提炼。"/>
  <p:tag name="KSO_WM_UNIT_SUBTYPE" val="a"/>
  <p:tag name="KSO_WM_UNIT_TEXT_FILL_FORE_SCHEMECOLOR_INDEX" val="1"/>
  <p:tag name="KSO_WM_UNIT_TEXT_FILL_TYPE" val="1"/>
  <p:tag name="KSO_WM_UNIT_TYPE" val="l_h_f"/>
  <p:tag name="KSO_WM_UNIT_USESOURCEFORMAT_APPLY" val="0"/>
  <p:tag name="KSO_WM_UNIT_VALUE" val="36"/>
</p:tagLst>
</file>

<file path=ppt/tags/tag153.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3_1"/>
  <p:tag name="KSO_WM_UNIT_INDEX" val="1_3_1"/>
  <p:tag name="KSO_WM_UNIT_LAYERLEVEL" val="1_1_1"/>
  <p:tag name="KSO_WM_UNIT_TEXT_FILL_FORE_SCHEMECOLOR_INDEX" val="2"/>
  <p:tag name="KSO_WM_UNIT_TEXT_FILL_TYPE" val="1"/>
  <p:tag name="KSO_WM_UNIT_TYPE" val="l_h_i"/>
  <p:tag name="KSO_WM_UNIT_USESOURCEFORMAT_APPLY" val="0"/>
</p:tagLst>
</file>

<file path=ppt/tags/tag15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51_3*l_h_i*1_3_2"/>
  <p:tag name="KSO_WM_UNIT_INDEX" val="1_3_2"/>
  <p:tag name="KSO_WM_UNIT_LAYERLEVEL" val="1_1_1"/>
  <p:tag name="KSO_WM_UNIT_TEXT_FILL_FORE_SCHEMECOLOR_INDEX" val="2"/>
  <p:tag name="KSO_WM_UNIT_TEXT_FILL_TYPE" val="1"/>
  <p:tag name="KSO_WM_UNIT_TYPE" val="l_h_i"/>
  <p:tag name="KSO_WM_UNIT_USESOURCEFORMAT_APPLY" val="0"/>
</p:tagLst>
</file>

<file path=ppt/tags/tag15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3_1"/>
  <p:tag name="KSO_WM_UNIT_INDEX" val="1_3_1"/>
  <p:tag name="KSO_WM_UNIT_LAYERLEVEL" val="1_1_1"/>
  <p:tag name="KSO_WM_UNIT_NOCLEAR" val="0"/>
  <p:tag name="KSO_WM_UNIT_PRESET_TEXT" val="单击此处输入你的正文，文字是您思想的提炼。"/>
  <p:tag name="KSO_WM_UNIT_SUBTYPE" val="a"/>
  <p:tag name="KSO_WM_UNIT_TEXT_FILL_FORE_SCHEMECOLOR_INDEX" val="1"/>
  <p:tag name="KSO_WM_UNIT_TEXT_FILL_TYPE" val="1"/>
  <p:tag name="KSO_WM_UNIT_TYPE" val="l_h_f"/>
  <p:tag name="KSO_WM_UNIT_USESOURCEFORMAT_APPLY" val="0"/>
  <p:tag name="KSO_WM_UNIT_VALUE" val="36"/>
</p:tagLst>
</file>

<file path=ppt/tags/tag156.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4_1"/>
  <p:tag name="KSO_WM_UNIT_INDEX" val="1_4_1"/>
  <p:tag name="KSO_WM_UNIT_LAYERLEVEL" val="1_1_1"/>
  <p:tag name="KSO_WM_UNIT_TEXT_FILL_FORE_SCHEMECOLOR_INDEX" val="2"/>
  <p:tag name="KSO_WM_UNIT_TEXT_FILL_TYPE" val="1"/>
  <p:tag name="KSO_WM_UNIT_TYPE" val="l_h_i"/>
  <p:tag name="KSO_WM_UNIT_USESOURCEFORMAT_APPLY" val="0"/>
</p:tagLst>
</file>

<file path=ppt/tags/tag15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51_3*l_h_i*1_4_2"/>
  <p:tag name="KSO_WM_UNIT_INDEX" val="1_4_2"/>
  <p:tag name="KSO_WM_UNIT_LAYERLEVEL" val="1_1_1"/>
  <p:tag name="KSO_WM_UNIT_TEXT_FILL_FORE_SCHEMECOLOR_INDEX" val="2"/>
  <p:tag name="KSO_WM_UNIT_TEXT_FILL_TYPE" val="1"/>
  <p:tag name="KSO_WM_UNIT_TYPE" val="l_h_i"/>
  <p:tag name="KSO_WM_UNIT_USESOURCEFORMAT_APPLY" val="0"/>
</p:tagLst>
</file>

<file path=ppt/tags/tag15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4_1"/>
  <p:tag name="KSO_WM_UNIT_INDEX" val="1_4_1"/>
  <p:tag name="KSO_WM_UNIT_LAYERLEVEL" val="1_1_1"/>
  <p:tag name="KSO_WM_UNIT_NOCLEAR" val="0"/>
  <p:tag name="KSO_WM_UNIT_PRESET_TEXT" val="单击此处输入你的正文，文字是您思想的提炼。"/>
  <p:tag name="KSO_WM_UNIT_SUBTYPE" val="a"/>
  <p:tag name="KSO_WM_UNIT_TEXT_FILL_FORE_SCHEMECOLOR_INDEX" val="1"/>
  <p:tag name="KSO_WM_UNIT_TEXT_FILL_TYPE" val="1"/>
  <p:tag name="KSO_WM_UNIT_TYPE" val="l_h_f"/>
  <p:tag name="KSO_WM_UNIT_USESOURCEFORMAT_APPLY" val="0"/>
  <p:tag name="KSO_WM_UNIT_VALUE" val="36"/>
</p:tagLst>
</file>

<file path=ppt/tags/tag159.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20_3*l_h_i*1_1_1"/>
  <p:tag name="KSO_WM_UNIT_INDEX" val="1_1_1"/>
  <p:tag name="KSO_WM_UNIT_LAYERLEVEL" val="1_1_1"/>
  <p:tag name="KSO_WM_UNIT_TEXT_FILL_FORE_SCHEMECOLOR_INDEX" val="2"/>
  <p:tag name="KSO_WM_UNIT_TEXT_FILL_TYPE" val="1"/>
  <p:tag name="KSO_WM_UNIT_TYPE" val="l_h_i"/>
  <p:tag name="KSO_WM_UNIT_USESOURCEFORMAT_APPLY" val="0"/>
</p:tagLst>
</file>

<file path=ppt/tags/tag16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20_3*l_h_i*1_1_2"/>
  <p:tag name="KSO_WM_UNIT_INDEX" val="1_1_2"/>
  <p:tag name="KSO_WM_UNIT_LAYERLEVEL" val="1_1_1"/>
  <p:tag name="KSO_WM_UNIT_TEXT_FILL_FORE_SCHEMECOLOR_INDEX" val="2"/>
  <p:tag name="KSO_WM_UNIT_TEXT_FILL_TYPE" val="1"/>
  <p:tag name="KSO_WM_UNIT_TYPE" val="l_h_i"/>
  <p:tag name="KSO_WM_UNIT_USESOURCEFORMAT_APPLY" val="0"/>
</p:tagLst>
</file>

<file path=ppt/tags/tag16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1_1"/>
  <p:tag name="KSO_WM_UNIT_INDEX" val="1_1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 name="KSO_WM_UNIT_VALUE" val="33"/>
</p:tagLst>
</file>

<file path=ppt/tags/tag162.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6,&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20_3*l_h_i*1_2_1"/>
  <p:tag name="KSO_WM_UNIT_INDEX" val="1_2_1"/>
  <p:tag name="KSO_WM_UNIT_LAYERLEVEL" val="1_1_1"/>
  <p:tag name="KSO_WM_UNIT_TEXT_FILL_FORE_SCHEMECOLOR_INDEX" val="2"/>
  <p:tag name="KSO_WM_UNIT_TEXT_FILL_TYPE" val="1"/>
  <p:tag name="KSO_WM_UNIT_TYPE" val="l_h_i"/>
  <p:tag name="KSO_WM_UNIT_USESOURCEFORMAT_APPLY" val="0"/>
</p:tagLst>
</file>

<file path=ppt/tags/tag163.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20_3*l_h_i*1_2_2"/>
  <p:tag name="KSO_WM_UNIT_INDEX" val="1_2_2"/>
  <p:tag name="KSO_WM_UNIT_LAYERLEVEL" val="1_1_1"/>
  <p:tag name="KSO_WM_UNIT_TEXT_FILL_FORE_SCHEMECOLOR_INDEX" val="2"/>
  <p:tag name="KSO_WM_UNIT_TEXT_FILL_TYPE" val="1"/>
  <p:tag name="KSO_WM_UNIT_TYPE" val="l_h_i"/>
  <p:tag name="KSO_WM_UNIT_USESOURCEFORMAT_APPLY" val="0"/>
</p:tagLst>
</file>

<file path=ppt/tags/tag16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2_1"/>
  <p:tag name="KSO_WM_UNIT_INDEX" val="1_2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 name="KSO_WM_UNIT_VALUE" val="33"/>
</p:tagLst>
</file>

<file path=ppt/tags/tag165.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20_3*l_h_i*1_3_1"/>
  <p:tag name="KSO_WM_UNIT_INDEX" val="1_3_1"/>
  <p:tag name="KSO_WM_UNIT_LAYERLEVEL" val="1_1_1"/>
  <p:tag name="KSO_WM_UNIT_TEXT_FILL_FORE_SCHEMECOLOR_INDEX" val="2"/>
  <p:tag name="KSO_WM_UNIT_TEXT_FILL_TYPE" val="1"/>
  <p:tag name="KSO_WM_UNIT_TYPE" val="l_h_i"/>
  <p:tag name="KSO_WM_UNIT_USESOURCEFORMAT_APPLY" val="0"/>
</p:tagLst>
</file>

<file path=ppt/tags/tag166.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20_3*l_h_i*1_3_2"/>
  <p:tag name="KSO_WM_UNIT_INDEX" val="1_3_2"/>
  <p:tag name="KSO_WM_UNIT_LAYERLEVEL" val="1_1_1"/>
  <p:tag name="KSO_WM_UNIT_TEXT_FILL_FORE_SCHEMECOLOR_INDEX" val="2"/>
  <p:tag name="KSO_WM_UNIT_TEXT_FILL_TYPE" val="1"/>
  <p:tag name="KSO_WM_UNIT_TYPE" val="l_h_i"/>
  <p:tag name="KSO_WM_UNIT_USESOURCEFORMAT_APPLY" val="0"/>
</p:tagLst>
</file>

<file path=ppt/tags/tag16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3_1"/>
  <p:tag name="KSO_WM_UNIT_INDEX" val="1_3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 name="KSO_WM_UNIT_VALUE" val="33"/>
</p:tagLst>
</file>

<file path=ppt/tags/tag168.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8,&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320_3*l_h_i*1_4_1"/>
  <p:tag name="KSO_WM_UNIT_INDEX" val="1_4_1"/>
  <p:tag name="KSO_WM_UNIT_LAYERLEVEL" val="1_1_1"/>
  <p:tag name="KSO_WM_UNIT_TEXT_FILL_FORE_SCHEMECOLOR_INDEX" val="2"/>
  <p:tag name="KSO_WM_UNIT_TEXT_FILL_TYPE" val="1"/>
  <p:tag name="KSO_WM_UNIT_TYPE" val="l_h_i"/>
  <p:tag name="KSO_WM_UNIT_USESOURCEFORMAT_APPLY" val="0"/>
</p:tagLst>
</file>

<file path=ppt/tags/tag169.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320_3*l_h_i*1_4_2"/>
  <p:tag name="KSO_WM_UNIT_INDEX" val="1_4_2"/>
  <p:tag name="KSO_WM_UNIT_LAYERLEVEL" val="1_1_1"/>
  <p:tag name="KSO_WM_UNIT_TEXT_FILL_FORE_SCHEMECOLOR_INDEX" val="2"/>
  <p:tag name="KSO_WM_UNIT_TEXT_FILL_TYPE" val="1"/>
  <p:tag name="KSO_WM_UNIT_TYPE" val="l_h_i"/>
  <p:tag name="KSO_WM_UNIT_USESOURCEFORMAT_APPLY" val="0"/>
</p:tagLst>
</file>

<file path=ppt/tags/tag17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4_1"/>
  <p:tag name="KSO_WM_UNIT_INDEX" val="1_4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 name="KSO_WM_UNIT_VALUE" val="33"/>
</p:tagLst>
</file>

<file path=ppt/tags/tag171.xml><?xml version="1.0" encoding="utf-8"?>
<p:tagLst xmlns:p="http://schemas.openxmlformats.org/presentationml/2006/main">
  <p:tag name="KSO_WM_BEAUTIFY_FLAG" val="#wm#"/>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172.xml><?xml version="1.0" encoding="utf-8"?>
<p:tagLst xmlns:p="http://schemas.openxmlformats.org/presentationml/2006/main">
  <p:tag name="KSO_WM_BEAUTIFY_FLAG" val="#wm#"/>
  <p:tag name="KSO_WM_TAG_VERSION" val="1.0"/>
  <p:tag name="KSO_WM_TEMPLATE_CATEGORY" val="custom"/>
  <p:tag name="KSO_WM_TEMPLATE_INDEX" val="20230990"/>
  <p:tag name="KSO_WM_UNIT_COMPATIBLE" val="1"/>
  <p:tag name="KSO_WM_UNIT_DIAGRAM_ISNUMVISUAL" val="0"/>
  <p:tag name="KSO_WM_UNIT_DIAGRAM_ISREFERUNIT" val="0"/>
  <p:tag name="KSO_WM_UNIT_HIGHLIGHT" val="0"/>
  <p:tag name="KSO_WM_UNIT_ID" val="custom20230990_7*e*1"/>
  <p:tag name="KSO_WM_UNIT_INDEX" val="1"/>
  <p:tag name="KSO_WM_UNIT_LAYERLEVEL" val="1"/>
  <p:tag name="KSO_WM_UNIT_NOCLEAR" val="0"/>
  <p:tag name="KSO_WM_UNIT_PRESET_TEXT" val="PART 02"/>
  <p:tag name="KSO_WM_UNIT_TYPE" val="e"/>
  <p:tag name="KSO_WM_UNIT_VALUE" val="13"/>
</p:tagLst>
</file>

<file path=ppt/tags/tag173.xml><?xml version="1.0" encoding="utf-8"?>
<p:tagLst xmlns:p="http://schemas.openxmlformats.org/presentationml/2006/main">
  <p:tag name="KSO_WM_BEAUTIFY_FLAG" val="#wm#"/>
  <p:tag name="KSO_WM_SLIDE_ID" val="custom20230990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90"/>
  <p:tag name="KSO_WM_TEMPLATE_MASTER_TYPE" val="0"/>
  <p:tag name="KSO_WM_TEMPLATE_SUBCATEGORY" val="29"/>
</p:tagLst>
</file>

<file path=ppt/tags/tag174.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70_3*l_h_i*1_1_1"/>
  <p:tag name="KSO_WM_UNIT_INDEX" val="1_1_1"/>
  <p:tag name="KSO_WM_UNIT_LAYERLEVEL" val="1_1_1"/>
  <p:tag name="KSO_WM_UNIT_TEXT_FILL_FORE_SCHEMECOLOR_INDEX" val="2"/>
  <p:tag name="KSO_WM_UNIT_TEXT_FILL_TYPE" val="1"/>
  <p:tag name="KSO_WM_UNIT_TYPE" val="l_h_i"/>
  <p:tag name="KSO_WM_UNIT_USESOURCEFORMAT_APPLY" val="0"/>
</p:tagLst>
</file>

<file path=ppt/tags/tag175.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70_3*l_h_i*1_1_2"/>
  <p:tag name="KSO_WM_UNIT_INDEX" val="1_1_2"/>
  <p:tag name="KSO_WM_UNIT_LAYERLEVEL" val="1_1_1"/>
  <p:tag name="KSO_WM_UNIT_TEXT_FILL_FORE_SCHEMECOLOR_INDEX" val="2"/>
  <p:tag name="KSO_WM_UNIT_TEXT_FILL_TYPE" val="1"/>
  <p:tag name="KSO_WM_UNIT_TYPE" val="l_h_i"/>
  <p:tag name="KSO_WM_UNIT_USESOURCEFORMAT_APPLY" val="0"/>
</p:tagLst>
</file>

<file path=ppt/tags/tag17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1_1"/>
  <p:tag name="KSO_WM_UNIT_INDEX" val="1_1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2"/>
  <p:tag name="KSO_WM_UNIT_TEXT_FILL_TYPE" val="1"/>
  <p:tag name="KSO_WM_UNIT_TYPE" val="l_h_f"/>
  <p:tag name="KSO_WM_UNIT_USESOURCEFORMAT_APPLY" val="0"/>
  <p:tag name="KSO_WM_UNIT_VALUE" val="46"/>
</p:tagLst>
</file>

<file path=ppt/tags/tag177.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70_3*l_h_i*1_2_1"/>
  <p:tag name="KSO_WM_UNIT_INDEX" val="1_2_1"/>
  <p:tag name="KSO_WM_UNIT_LAYERLEVEL" val="1_1_1"/>
  <p:tag name="KSO_WM_UNIT_LINE_FILL_TYPE" val="2"/>
  <p:tag name="KSO_WM_UNIT_LINE_FORE_SCHEMECOLOR_INDEX" val="7"/>
  <p:tag name="KSO_WM_UNIT_TEXT_FILL_FORE_SCHEMECOLOR_INDEX" val="2"/>
  <p:tag name="KSO_WM_UNIT_TEXT_FILL_TYPE" val="1"/>
  <p:tag name="KSO_WM_UNIT_TYPE" val="l_h_i"/>
  <p:tag name="KSO_WM_UNIT_USESOURCEFORMAT_APPLY" val="0"/>
</p:tagLst>
</file>

<file path=ppt/tags/tag178.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70_3*l_h_i*1_2_2"/>
  <p:tag name="KSO_WM_UNIT_INDEX" val="1_2_2"/>
  <p:tag name="KSO_WM_UNIT_LAYERLEVEL" val="1_1_1"/>
  <p:tag name="KSO_WM_UNIT_TEXT_FILL_FORE_SCHEMECOLOR_INDEX" val="2"/>
  <p:tag name="KSO_WM_UNIT_TEXT_FILL_TYPE" val="1"/>
  <p:tag name="KSO_WM_UNIT_TYPE" val="l_h_i"/>
  <p:tag name="KSO_WM_UNIT_USESOURCEFORMAT_APPLY" val="0"/>
</p:tagLst>
</file>

<file path=ppt/tags/tag17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2_1"/>
  <p:tag name="KSO_WM_UNIT_INDEX" val="1_2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 name="KSO_WM_UNIT_VALUE" val="46"/>
</p:tagLst>
</file>

<file path=ppt/tags/tag180.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70_3*l_h_i*1_3_1"/>
  <p:tag name="KSO_WM_UNIT_INDEX" val="1_3_1"/>
  <p:tag name="KSO_WM_UNIT_LAYERLEVEL" val="1_1_1"/>
  <p:tag name="KSO_WM_UNIT_TEXT_FILL_FORE_SCHEMECOLOR_INDEX" val="2"/>
  <p:tag name="KSO_WM_UNIT_TEXT_FILL_TYPE" val="1"/>
  <p:tag name="KSO_WM_UNIT_TYPE" val="l_h_i"/>
  <p:tag name="KSO_WM_UNIT_USESOURCEFORMAT_APPLY" val="0"/>
</p:tagLst>
</file>

<file path=ppt/tags/tag18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3_1"/>
  <p:tag name="KSO_WM_UNIT_INDEX" val="1_3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2"/>
  <p:tag name="KSO_WM_UNIT_TEXT_FILL_TYPE" val="1"/>
  <p:tag name="KSO_WM_UNIT_TYPE" val="l_h_f"/>
  <p:tag name="KSO_WM_UNIT_USESOURCEFORMAT_APPLY" val="0"/>
  <p:tag name="KSO_WM_UNIT_VALUE" val="46"/>
</p:tagLst>
</file>

<file path=ppt/tags/tag182.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70_3*l_h_i*1_3_2"/>
  <p:tag name="KSO_WM_UNIT_INDEX" val="1_3_2"/>
  <p:tag name="KSO_WM_UNIT_LAYERLEVEL" val="1_1_1"/>
  <p:tag name="KSO_WM_UNIT_TEXT_FILL_FORE_SCHEMECOLOR_INDEX" val="2"/>
  <p:tag name="KSO_WM_UNIT_TEXT_FILL_TYPE" val="1"/>
  <p:tag name="KSO_WM_UNIT_TYPE" val="l_h_i"/>
  <p:tag name="KSO_WM_UNIT_USESOURCEFORMAT_APPLY" val="0"/>
</p:tagLst>
</file>

<file path=ppt/tags/tag183.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70_3*l_h_i*1_4_1"/>
  <p:tag name="KSO_WM_UNIT_INDEX" val="1_4_1"/>
  <p:tag name="KSO_WM_UNIT_LAYERLEVEL" val="1_1_1"/>
  <p:tag name="KSO_WM_UNIT_LINE_FILL_TYPE" val="2"/>
  <p:tag name="KSO_WM_UNIT_LINE_FORE_SCHEMECOLOR_INDEX" val="7"/>
  <p:tag name="KSO_WM_UNIT_TEXT_FILL_FORE_SCHEMECOLOR_INDEX" val="2"/>
  <p:tag name="KSO_WM_UNIT_TEXT_FILL_TYPE" val="1"/>
  <p:tag name="KSO_WM_UNIT_TYPE" val="l_h_i"/>
  <p:tag name="KSO_WM_UNIT_USESOURCEFORMAT_APPLY" val="0"/>
</p:tagLst>
</file>

<file path=ppt/tags/tag184.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70_3*l_h_i*1_4_2"/>
  <p:tag name="KSO_WM_UNIT_INDEX" val="1_4_2"/>
  <p:tag name="KSO_WM_UNIT_LAYERLEVEL" val="1_1_1"/>
  <p:tag name="KSO_WM_UNIT_TEXT_FILL_FORE_SCHEMECOLOR_INDEX" val="2"/>
  <p:tag name="KSO_WM_UNIT_TEXT_FILL_TYPE" val="1"/>
  <p:tag name="KSO_WM_UNIT_TYPE" val="l_h_i"/>
  <p:tag name="KSO_WM_UNIT_USESOURCEFORMAT_APPLY" val="0"/>
</p:tagLst>
</file>

<file path=ppt/tags/tag18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4_1"/>
  <p:tag name="KSO_WM_UNIT_INDEX" val="1_4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 name="KSO_WM_UNIT_VALUE" val="46"/>
</p:tagLst>
</file>

<file path=ppt/tags/tag186.xml><?xml version="1.0" encoding="utf-8"?>
<p:tagLst xmlns:p="http://schemas.openxmlformats.org/presentationml/2006/main">
  <p:tag name="KSO_WM_TEMPLATE_CATEGORY" val="custom"/>
  <p:tag name="KSO_WM_TEMPLATE_INDEX" val="20230990"/>
</p:tagLst>
</file>

<file path=ppt/tags/tag187.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70_3*l_h_i*1_1_1"/>
  <p:tag name="KSO_WM_UNIT_INDEX" val="1_1_1"/>
  <p:tag name="KSO_WM_UNIT_LAYERLEVEL" val="1_1_1"/>
  <p:tag name="KSO_WM_UNIT_TEXT_FILL_FORE_SCHEMECOLOR_INDEX" val="2"/>
  <p:tag name="KSO_WM_UNIT_TEXT_FILL_TYPE" val="1"/>
  <p:tag name="KSO_WM_UNIT_TYPE" val="l_h_i"/>
  <p:tag name="KSO_WM_UNIT_USESOURCEFORMAT_APPLY" val="0"/>
</p:tagLst>
</file>

<file path=ppt/tags/tag188.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70_3*l_h_i*1_1_2"/>
  <p:tag name="KSO_WM_UNIT_INDEX" val="1_1_2"/>
  <p:tag name="KSO_WM_UNIT_LAYERLEVEL" val="1_1_1"/>
  <p:tag name="KSO_WM_UNIT_TEXT_FILL_FORE_SCHEMECOLOR_INDEX" val="2"/>
  <p:tag name="KSO_WM_UNIT_TEXT_FILL_TYPE" val="1"/>
  <p:tag name="KSO_WM_UNIT_TYPE" val="l_h_i"/>
  <p:tag name="KSO_WM_UNIT_USESOURCEFORMAT_APPLY" val="0"/>
</p:tagLst>
</file>

<file path=ppt/tags/tag18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1_1"/>
  <p:tag name="KSO_WM_UNIT_INDEX" val="1_1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2"/>
  <p:tag name="KSO_WM_UNIT_TEXT_FILL_TYPE" val="1"/>
  <p:tag name="KSO_WM_UNIT_TYPE" val="l_h_f"/>
  <p:tag name="KSO_WM_UNIT_USESOURCEFORMAT_APPLY" val="0"/>
  <p:tag name="KSO_WM_UNIT_VALUE" val="46"/>
</p:tagLst>
</file>

<file path=ppt/tags/tag190.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70_3*l_h_i*1_2_1"/>
  <p:tag name="KSO_WM_UNIT_INDEX" val="1_2_1"/>
  <p:tag name="KSO_WM_UNIT_LAYERLEVEL" val="1_1_1"/>
  <p:tag name="KSO_WM_UNIT_LINE_FILL_TYPE" val="2"/>
  <p:tag name="KSO_WM_UNIT_LINE_FORE_SCHEMECOLOR_INDEX" val="7"/>
  <p:tag name="KSO_WM_UNIT_TEXT_FILL_FORE_SCHEMECOLOR_INDEX" val="2"/>
  <p:tag name="KSO_WM_UNIT_TEXT_FILL_TYPE" val="1"/>
  <p:tag name="KSO_WM_UNIT_TYPE" val="l_h_i"/>
  <p:tag name="KSO_WM_UNIT_USESOURCEFORMAT_APPLY" val="0"/>
</p:tagLst>
</file>

<file path=ppt/tags/tag191.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70_3*l_h_i*1_2_2"/>
  <p:tag name="KSO_WM_UNIT_INDEX" val="1_2_2"/>
  <p:tag name="KSO_WM_UNIT_LAYERLEVEL" val="1_1_1"/>
  <p:tag name="KSO_WM_UNIT_TEXT_FILL_FORE_SCHEMECOLOR_INDEX" val="2"/>
  <p:tag name="KSO_WM_UNIT_TEXT_FILL_TYPE" val="1"/>
  <p:tag name="KSO_WM_UNIT_TYPE" val="l_h_i"/>
  <p:tag name="KSO_WM_UNIT_USESOURCEFORMAT_APPLY" val="0"/>
</p:tagLst>
</file>

<file path=ppt/tags/tag19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2_1"/>
  <p:tag name="KSO_WM_UNIT_INDEX" val="1_2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 name="KSO_WM_UNIT_VALUE" val="46"/>
</p:tagLst>
</file>

<file path=ppt/tags/tag193.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70_3*l_h_i*1_3_1"/>
  <p:tag name="KSO_WM_UNIT_INDEX" val="1_3_1"/>
  <p:tag name="KSO_WM_UNIT_LAYERLEVEL" val="1_1_1"/>
  <p:tag name="KSO_WM_UNIT_TEXT_FILL_FORE_SCHEMECOLOR_INDEX" val="2"/>
  <p:tag name="KSO_WM_UNIT_TEXT_FILL_TYPE" val="1"/>
  <p:tag name="KSO_WM_UNIT_TYPE" val="l_h_i"/>
  <p:tag name="KSO_WM_UNIT_USESOURCEFORMAT_APPLY" val="0"/>
</p:tagLst>
</file>

<file path=ppt/tags/tag19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3_1"/>
  <p:tag name="KSO_WM_UNIT_INDEX" val="1_3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2"/>
  <p:tag name="KSO_WM_UNIT_TEXT_FILL_TYPE" val="1"/>
  <p:tag name="KSO_WM_UNIT_TYPE" val="l_h_f"/>
  <p:tag name="KSO_WM_UNIT_USESOURCEFORMAT_APPLY" val="0"/>
  <p:tag name="KSO_WM_UNIT_VALUE" val="46"/>
</p:tagLst>
</file>

<file path=ppt/tags/tag195.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70_3*l_h_i*1_3_2"/>
  <p:tag name="KSO_WM_UNIT_INDEX" val="1_3_2"/>
  <p:tag name="KSO_WM_UNIT_LAYERLEVEL" val="1_1_1"/>
  <p:tag name="KSO_WM_UNIT_TEXT_FILL_FORE_SCHEMECOLOR_INDEX" val="2"/>
  <p:tag name="KSO_WM_UNIT_TEXT_FILL_TYPE" val="1"/>
  <p:tag name="KSO_WM_UNIT_TYPE" val="l_h_i"/>
  <p:tag name="KSO_WM_UNIT_USESOURCEFORMAT_APPLY" val="0"/>
</p:tagLst>
</file>

<file path=ppt/tags/tag196.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70_3*l_h_i*1_4_1"/>
  <p:tag name="KSO_WM_UNIT_INDEX" val="1_4_1"/>
  <p:tag name="KSO_WM_UNIT_LAYERLEVEL" val="1_1_1"/>
  <p:tag name="KSO_WM_UNIT_LINE_FILL_TYPE" val="2"/>
  <p:tag name="KSO_WM_UNIT_LINE_FORE_SCHEMECOLOR_INDEX" val="7"/>
  <p:tag name="KSO_WM_UNIT_TEXT_FILL_FORE_SCHEMECOLOR_INDEX" val="2"/>
  <p:tag name="KSO_WM_UNIT_TEXT_FILL_TYPE" val="1"/>
  <p:tag name="KSO_WM_UNIT_TYPE" val="l_h_i"/>
  <p:tag name="KSO_WM_UNIT_USESOURCEFORMAT_APPLY" val="0"/>
</p:tagLst>
</file>

<file path=ppt/tags/tag197.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70_3*l_h_i*1_4_2"/>
  <p:tag name="KSO_WM_UNIT_INDEX" val="1_4_2"/>
  <p:tag name="KSO_WM_UNIT_LAYERLEVEL" val="1_1_1"/>
  <p:tag name="KSO_WM_UNIT_TEXT_FILL_FORE_SCHEMECOLOR_INDEX" val="2"/>
  <p:tag name="KSO_WM_UNIT_TEXT_FILL_TYPE" val="1"/>
  <p:tag name="KSO_WM_UNIT_TYPE" val="l_h_i"/>
  <p:tag name="KSO_WM_UNIT_USESOURCEFORMAT_APPLY" val="0"/>
</p:tagLst>
</file>

<file path=ppt/tags/tag19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4_1"/>
  <p:tag name="KSO_WM_UNIT_INDEX" val="1_4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 name="KSO_WM_UNIT_VALUE" val="46"/>
</p:tagLst>
</file>

<file path=ppt/tags/tag19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54_3*l_h_i*1_1_1"/>
  <p:tag name="KSO_WM_UNIT_INDEX" val="1_1_1"/>
  <p:tag name="KSO_WM_UNIT_LAYERLEVEL" val="1_1_1"/>
  <p:tag name="KSO_WM_UNIT_TEXT_FILL_FORE_SCHEMECOLOR_INDEX" val="2"/>
  <p:tag name="KSO_WM_UNIT_TEXT_FILL_TYPE" val="1"/>
  <p:tag name="KSO_WM_UNIT_TYPE" val="l_h_i"/>
  <p:tag name="KSO_WM_UNIT_USESOURCEFORMAT_APPLY" val="0"/>
</p:tagLst>
</file>

<file path=ppt/tags/tag20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1_1"/>
  <p:tag name="KSO_WM_UNIT_INDEX" val="1_1_1"/>
  <p:tag name="KSO_WM_UNIT_LAYERLEVEL" val="1_1_1"/>
  <p:tag name="KSO_WM_UNIT_NOCLEAR" val="0"/>
  <p:tag name="KSO_WM_UNIT_PRESET_TEXT" val="单击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20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54_3*l_h_i*1_1_2"/>
  <p:tag name="KSO_WM_UNIT_INDEX" val="1_1_2"/>
  <p:tag name="KSO_WM_UNIT_LAYERLEVEL" val="1_1_1"/>
  <p:tag name="KSO_WM_UNIT_TEXT_FILL_FORE_SCHEMECOLOR_INDEX" val="2"/>
  <p:tag name="KSO_WM_UNIT_TEXT_FILL_TYPE" val="1"/>
  <p:tag name="KSO_WM_UNIT_TYPE" val="l_h_i"/>
  <p:tag name="KSO_WM_UNIT_USESOURCEFORMAT_APPLY" val="0"/>
</p:tagLst>
</file>

<file path=ppt/tags/tag202.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54_3*l_h_i*1_2_1"/>
  <p:tag name="KSO_WM_UNIT_INDEX" val="1_2_1"/>
  <p:tag name="KSO_WM_UNIT_LAYERLEVEL" val="1_1_1"/>
  <p:tag name="KSO_WM_UNIT_TEXT_FILL_FORE_SCHEMECOLOR_INDEX" val="2"/>
  <p:tag name="KSO_WM_UNIT_TEXT_FILL_TYPE" val="1"/>
  <p:tag name="KSO_WM_UNIT_TYPE" val="l_h_i"/>
  <p:tag name="KSO_WM_UNIT_USESOURCEFORMAT_APPLY" val="0"/>
</p:tagLst>
</file>

<file path=ppt/tags/tag20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2_1"/>
  <p:tag name="KSO_WM_UNIT_INDEX" val="1_2_1"/>
  <p:tag name="KSO_WM_UNIT_LAYERLEVEL" val="1_1_1"/>
  <p:tag name="KSO_WM_UNIT_NOCLEAR" val="0"/>
  <p:tag name="KSO_WM_UNIT_PRESET_TEXT" val="单击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204.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54_3*l_h_i*1_2_2"/>
  <p:tag name="KSO_WM_UNIT_INDEX" val="1_2_2"/>
  <p:tag name="KSO_WM_UNIT_LAYERLEVEL" val="1_1_1"/>
  <p:tag name="KSO_WM_UNIT_TEXT_FILL_FORE_SCHEMECOLOR_INDEX" val="2"/>
  <p:tag name="KSO_WM_UNIT_TEXT_FILL_TYPE" val="1"/>
  <p:tag name="KSO_WM_UNIT_TYPE" val="l_h_i"/>
  <p:tag name="KSO_WM_UNIT_USESOURCEFORMAT_APPLY" val="0"/>
</p:tagLst>
</file>

<file path=ppt/tags/tag205.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54_3*l_h_i*1_3_1"/>
  <p:tag name="KSO_WM_UNIT_INDEX" val="1_3_1"/>
  <p:tag name="KSO_WM_UNIT_LAYERLEVEL" val="1_1_1"/>
  <p:tag name="KSO_WM_UNIT_TEXT_FILL_FORE_SCHEMECOLOR_INDEX" val="2"/>
  <p:tag name="KSO_WM_UNIT_TEXT_FILL_TYPE" val="1"/>
  <p:tag name="KSO_WM_UNIT_TYPE" val="l_h_i"/>
  <p:tag name="KSO_WM_UNIT_USESOURCEFORMAT_APPLY" val="0"/>
</p:tagLst>
</file>

<file path=ppt/tags/tag20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3_1"/>
  <p:tag name="KSO_WM_UNIT_INDEX" val="1_3_1"/>
  <p:tag name="KSO_WM_UNIT_LAYERLEVEL" val="1_1_1"/>
  <p:tag name="KSO_WM_UNIT_NOCLEAR" val="0"/>
  <p:tag name="KSO_WM_UNIT_PRESET_TEXT" val="单击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207.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54_3*l_h_i*1_3_2"/>
  <p:tag name="KSO_WM_UNIT_INDEX" val="1_3_2"/>
  <p:tag name="KSO_WM_UNIT_LAYERLEVEL" val="1_1_1"/>
  <p:tag name="KSO_WM_UNIT_TEXT_FILL_FORE_SCHEMECOLOR_INDEX" val="2"/>
  <p:tag name="KSO_WM_UNIT_TEXT_FILL_TYPE" val="1"/>
  <p:tag name="KSO_WM_UNIT_TYPE" val="l_h_i"/>
  <p:tag name="KSO_WM_UNIT_USESOURCEFORMAT_APPLY" val="0"/>
</p:tagLst>
</file>

<file path=ppt/tags/tag208.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354_3*l_h_i*1_4_1"/>
  <p:tag name="KSO_WM_UNIT_INDEX" val="1_4_1"/>
  <p:tag name="KSO_WM_UNIT_LAYERLEVEL" val="1_1_1"/>
  <p:tag name="KSO_WM_UNIT_TEXT_FILL_FORE_SCHEMECOLOR_INDEX" val="2"/>
  <p:tag name="KSO_WM_UNIT_TEXT_FILL_TYPE" val="1"/>
  <p:tag name="KSO_WM_UNIT_TYPE" val="l_h_i"/>
  <p:tag name="KSO_WM_UNIT_USESOURCEFORMAT_APPLY" val="0"/>
</p:tagLst>
</file>

<file path=ppt/tags/tag20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4_1"/>
  <p:tag name="KSO_WM_UNIT_INDEX" val="1_4_1"/>
  <p:tag name="KSO_WM_UNIT_LAYERLEVEL" val="1_1_1"/>
  <p:tag name="KSO_WM_UNIT_NOCLEAR" val="0"/>
  <p:tag name="KSO_WM_UNIT_PRESET_TEXT" val="单击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210.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354_3*l_h_i*1_4_2"/>
  <p:tag name="KSO_WM_UNIT_INDEX" val="1_4_2"/>
  <p:tag name="KSO_WM_UNIT_LAYERLEVEL" val="1_1_1"/>
  <p:tag name="KSO_WM_UNIT_TEXT_FILL_FORE_SCHEMECOLOR_INDEX" val="2"/>
  <p:tag name="KSO_WM_UNIT_TEXT_FILL_TYPE" val="1"/>
  <p:tag name="KSO_WM_UNIT_TYPE" val="l_h_i"/>
  <p:tag name="KSO_WM_UNIT_USESOURCEFORMAT_APPLY" val="0"/>
</p:tagLst>
</file>

<file path=ppt/tags/tag211.xml><?xml version="1.0" encoding="utf-8"?>
<p:tagLst xmlns:p="http://schemas.openxmlformats.org/presentationml/2006/main">
  <p:tag name="KSO_WM_BEAUTIFY_FLAG" val="#wm#"/>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212.xml><?xml version="1.0" encoding="utf-8"?>
<p:tagLst xmlns:p="http://schemas.openxmlformats.org/presentationml/2006/main">
  <p:tag name="KSO_WM_BEAUTIFY_FLAG" val="#wm#"/>
  <p:tag name="KSO_WM_TAG_VERSION" val="1.0"/>
  <p:tag name="KSO_WM_TEMPLATE_CATEGORY" val="custom"/>
  <p:tag name="KSO_WM_TEMPLATE_INDEX" val="20230990"/>
  <p:tag name="KSO_WM_UNIT_COMPATIBLE" val="1"/>
  <p:tag name="KSO_WM_UNIT_DIAGRAM_ISNUMVISUAL" val="0"/>
  <p:tag name="KSO_WM_UNIT_DIAGRAM_ISREFERUNIT" val="0"/>
  <p:tag name="KSO_WM_UNIT_HIGHLIGHT" val="0"/>
  <p:tag name="KSO_WM_UNIT_ID" val="custom20230990_7*e*1"/>
  <p:tag name="KSO_WM_UNIT_INDEX" val="1"/>
  <p:tag name="KSO_WM_UNIT_LAYERLEVEL" val="1"/>
  <p:tag name="KSO_WM_UNIT_NOCLEAR" val="0"/>
  <p:tag name="KSO_WM_UNIT_PRESET_TEXT" val="PART 03"/>
  <p:tag name="KSO_WM_UNIT_TYPE" val="e"/>
  <p:tag name="KSO_WM_UNIT_VALUE" val="13"/>
</p:tagLst>
</file>

<file path=ppt/tags/tag213.xml><?xml version="1.0" encoding="utf-8"?>
<p:tagLst xmlns:p="http://schemas.openxmlformats.org/presentationml/2006/main">
  <p:tag name="KSO_WM_BEAUTIFY_FLAG" val="#wm#"/>
  <p:tag name="KSO_WM_SLIDE_ID" val="custom20230990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90"/>
  <p:tag name="KSO_WM_TEMPLATE_MASTER_TYPE" val="0"/>
  <p:tag name="KSO_WM_TEMPLATE_SUBCATEGORY" val="29"/>
</p:tagLst>
</file>

<file path=ppt/tags/tag214.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630.8979527559055,&quot;width&quot;:887.46212598425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10_3*l_h_i*1_1_1"/>
  <p:tag name="KSO_WM_UNIT_INDEX" val="1_1_1"/>
  <p:tag name="KSO_WM_UNIT_LAYERLEVEL" val="1_1_1"/>
  <p:tag name="KSO_WM_UNIT_SHADOW_SCHEMECOLOR_INDEX" val="5"/>
  <p:tag name="KSO_WM_UNIT_TEXT_FILL_FORE_SCHEMECOLOR_INDEX" val="13"/>
  <p:tag name="KSO_WM_UNIT_TEXT_FILL_TYPE" val="1"/>
  <p:tag name="KSO_WM_UNIT_TYPE" val="l_h_i"/>
  <p:tag name="KSO_WM_UNIT_USESOURCEFORMAT_APPLY" val="0"/>
</p:tagLst>
</file>

<file path=ppt/tags/tag215.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630.8979527559055,&quot;width&quot;:887.46212598425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10_3*l_h_i*1_1_2"/>
  <p:tag name="KSO_WM_UNIT_INDEX" val="1_1_2"/>
  <p:tag name="KSO_WM_UNIT_LAYERLEVEL" val="1_1_1"/>
  <p:tag name="KSO_WM_UNIT_TEXT_FILL_FORE_SCHEMECOLOR_INDEX" val="13"/>
  <p:tag name="KSO_WM_UNIT_TEXT_FILL_TYPE" val="1"/>
  <p:tag name="KSO_WM_UNIT_TYPE" val="l_h_i"/>
  <p:tag name="KSO_WM_UNIT_USESOURCEFORMAT_APPLY" val="0"/>
</p:tagLst>
</file>

<file path=ppt/tags/tag216.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630.8979527559055,&quot;width&quot;:887.46212598425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10_3*l_h_i*1_2_1"/>
  <p:tag name="KSO_WM_UNIT_INDEX" val="1_2_1"/>
  <p:tag name="KSO_WM_UNIT_LAYERLEVEL" val="1_1_1"/>
  <p:tag name="KSO_WM_UNIT_SHADOW_SCHEMECOLOR_INDEX" val="5"/>
  <p:tag name="KSO_WM_UNIT_TEXT_FILL_FORE_SCHEMECOLOR_INDEX" val="13"/>
  <p:tag name="KSO_WM_UNIT_TEXT_FILL_TYPE" val="1"/>
  <p:tag name="KSO_WM_UNIT_TYPE" val="l_h_i"/>
  <p:tag name="KSO_WM_UNIT_USESOURCEFORMAT_APPLY" val="0"/>
</p:tagLst>
</file>

<file path=ppt/tags/tag217.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630.8979527559055,&quot;width&quot;:887.46212598425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10_3*l_h_i*1_2_2"/>
  <p:tag name="KSO_WM_UNIT_INDEX" val="1_2_2"/>
  <p:tag name="KSO_WM_UNIT_LAYERLEVEL" val="1_1_1"/>
  <p:tag name="KSO_WM_UNIT_TEXT_FILL_FORE_SCHEMECOLOR_INDEX" val="13"/>
  <p:tag name="KSO_WM_UNIT_TEXT_FILL_TYPE" val="1"/>
  <p:tag name="KSO_WM_UNIT_TYPE" val="l_h_i"/>
  <p:tag name="KSO_WM_UNIT_USESOURCEFORMAT_APPLY" val="0"/>
</p:tagLst>
</file>

<file path=ppt/tags/tag218.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630.8979527559055,&quot;width&quot;:887.46212598425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10_3*l_h_i*1_3_1"/>
  <p:tag name="KSO_WM_UNIT_INDEX" val="1_3_1"/>
  <p:tag name="KSO_WM_UNIT_LAYERLEVEL" val="1_1_1"/>
  <p:tag name="KSO_WM_UNIT_SHADOW_SCHEMECOLOR_INDEX" val="5"/>
  <p:tag name="KSO_WM_UNIT_TEXT_FILL_FORE_SCHEMECOLOR_INDEX" val="13"/>
  <p:tag name="KSO_WM_UNIT_TEXT_FILL_TYPE" val="1"/>
  <p:tag name="KSO_WM_UNIT_TYPE" val="l_h_i"/>
  <p:tag name="KSO_WM_UNIT_USESOURCEFORMAT_APPLY" val="0"/>
</p:tagLst>
</file>

<file path=ppt/tags/tag219.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630.8979527559055,&quot;width&quot;:887.46212598425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10_3*l_h_i*1_3_2"/>
  <p:tag name="KSO_WM_UNIT_INDEX" val="1_3_2"/>
  <p:tag name="KSO_WM_UNIT_LAYERLEVEL" val="1_1_1"/>
  <p:tag name="KSO_WM_UNIT_TEXT_FILL_FORE_SCHEMECOLOR_INDEX" val="13"/>
  <p:tag name="KSO_WM_UNIT_TEXT_FILL_TYPE" val="1"/>
  <p:tag name="KSO_WM_UNIT_TYPE" val="l_h_i"/>
  <p:tag name="KSO_WM_UNIT_USESOURCEFORMAT_APPLY" val="0"/>
</p:tagLst>
</file>

<file path=ppt/tags/tag220.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630.8979527559055,&quot;width&quot;:887.46212598425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10_3*l_h_i*1_4_1"/>
  <p:tag name="KSO_WM_UNIT_INDEX" val="1_4_1"/>
  <p:tag name="KSO_WM_UNIT_LAYERLEVEL" val="1_1_1"/>
  <p:tag name="KSO_WM_UNIT_SHADOW_SCHEMECOLOR_INDEX" val="5"/>
  <p:tag name="KSO_WM_UNIT_TEXT_FILL_FORE_SCHEMECOLOR_INDEX" val="13"/>
  <p:tag name="KSO_WM_UNIT_TEXT_FILL_TYPE" val="1"/>
  <p:tag name="KSO_WM_UNIT_TYPE" val="l_h_i"/>
  <p:tag name="KSO_WM_UNIT_USESOURCEFORMAT_APPLY" val="0"/>
</p:tagLst>
</file>

<file path=ppt/tags/tag221.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630.8979527559055,&quot;width&quot;:887.46212598425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10_3*l_h_i*1_4_2"/>
  <p:tag name="KSO_WM_UNIT_INDEX" val="1_4_2"/>
  <p:tag name="KSO_WM_UNIT_LAYERLEVEL" val="1_1_1"/>
  <p:tag name="KSO_WM_UNIT_TEXT_FILL_FORE_SCHEMECOLOR_INDEX" val="13"/>
  <p:tag name="KSO_WM_UNIT_TEXT_FILL_TYPE" val="1"/>
  <p:tag name="KSO_WM_UNIT_TYPE" val="l_h_i"/>
  <p:tag name="KSO_WM_UNIT_USESOURCEFORMAT_APPLY" val="0"/>
</p:tagLst>
</file>

<file path=ppt/tags/tag22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630.8979527559055,&quot;width&quot;:887.46212598425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3_1"/>
  <p:tag name="KSO_WM_UNIT_INDEX" val="1_3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22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630.8979527559055,&quot;width&quot;:887.46212598425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4_1"/>
  <p:tag name="KSO_WM_UNIT_INDEX" val="1_4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22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630.8979527559055,&quot;width&quot;:887.46212598425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1_1"/>
  <p:tag name="KSO_WM_UNIT_INDEX" val="1_1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22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630.8979527559055,&quot;width&quot;:887.46212598425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2_1"/>
  <p:tag name="KSO_WM_UNIT_INDEX" val="1_2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226.xml><?xml version="1.0" encoding="utf-8"?>
<p:tagLst xmlns:p="http://schemas.openxmlformats.org/presentationml/2006/main">
  <p:tag name="KSO_WM_TEMPLATE_CATEGORY" val="custom"/>
  <p:tag name="KSO_WM_TEMPLATE_INDEX" val="20230990"/>
</p:tagLst>
</file>

<file path=ppt/tags/tag227.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630.8979527559055,&quot;width&quot;:887.46212598425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10_4*l_h_i*1_2_1"/>
  <p:tag name="KSO_WM_UNIT_INDEX" val="1_2_1"/>
  <p:tag name="KSO_WM_UNIT_LAYERLEVEL" val="1_1_1"/>
  <p:tag name="KSO_WM_UNIT_SHADOW_SCHEMECOLOR_INDEX" val="5"/>
  <p:tag name="KSO_WM_UNIT_TEXT_FILL_FORE_SCHEMECOLOR_INDEX" val="13"/>
  <p:tag name="KSO_WM_UNIT_TEXT_FILL_TYPE" val="1"/>
  <p:tag name="KSO_WM_UNIT_TYPE" val="l_h_i"/>
  <p:tag name="KSO_WM_UNIT_USESOURCEFORMAT_APPLY" val="0"/>
</p:tagLst>
</file>

<file path=ppt/tags/tag22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630.8979527559055,&quot;width&quot;:887.46212598425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10_4*l_h_i*1_2_2"/>
  <p:tag name="KSO_WM_UNIT_INDEX" val="1_2_2"/>
  <p:tag name="KSO_WM_UNIT_LAYERLEVEL" val="1_1_1"/>
  <p:tag name="KSO_WM_UNIT_TEXT_FILL_FORE_SCHEMECOLOR_INDEX" val="13"/>
  <p:tag name="KSO_WM_UNIT_TEXT_FILL_TYPE" val="1"/>
  <p:tag name="KSO_WM_UNIT_TYPE" val="l_h_i"/>
  <p:tag name="KSO_WM_UNIT_USESOURCEFORMAT_APPLY" val="0"/>
</p:tagLst>
</file>

<file path=ppt/tags/tag229.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630.8979527559055,&quot;width&quot;:887.46212598425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10_4*l_h_i*1_1_1"/>
  <p:tag name="KSO_WM_UNIT_INDEX" val="1_1_1"/>
  <p:tag name="KSO_WM_UNIT_LAYERLEVEL" val="1_1_1"/>
  <p:tag name="KSO_WM_UNIT_SHADOW_SCHEMECOLOR_INDEX" val="5"/>
  <p:tag name="KSO_WM_UNIT_TEXT_FILL_FORE_SCHEMECOLOR_INDEX" val="13"/>
  <p:tag name="KSO_WM_UNIT_TEXT_FILL_TYPE" val="1"/>
  <p:tag name="KSO_WM_UNIT_TYPE" val="l_h_i"/>
  <p:tag name="KSO_WM_UNIT_USESOURCEFORMAT_APPLY" val="0"/>
</p:tagLst>
</file>

<file path=ppt/tags/tag230.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630.8979527559055,&quot;width&quot;:887.46212598425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10_4*l_h_i*1_1_2"/>
  <p:tag name="KSO_WM_UNIT_INDEX" val="1_1_2"/>
  <p:tag name="KSO_WM_UNIT_LAYERLEVEL" val="1_1_1"/>
  <p:tag name="KSO_WM_UNIT_TEXT_FILL_FORE_SCHEMECOLOR_INDEX" val="13"/>
  <p:tag name="KSO_WM_UNIT_TEXT_FILL_TYPE" val="1"/>
  <p:tag name="KSO_WM_UNIT_TYPE" val="l_h_i"/>
  <p:tag name="KSO_WM_UNIT_USESOURCEFORMAT_APPLY" val="0"/>
</p:tagLst>
</file>

<file path=ppt/tags/tag231.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630.8979527559055,&quot;width&quot;:887.46212598425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10_4*l_h_i*1_4_1"/>
  <p:tag name="KSO_WM_UNIT_INDEX" val="1_4_1"/>
  <p:tag name="KSO_WM_UNIT_LAYERLEVEL" val="1_1_1"/>
  <p:tag name="KSO_WM_UNIT_SHADOW_SCHEMECOLOR_INDEX" val="5"/>
  <p:tag name="KSO_WM_UNIT_TEXT_FILL_FORE_SCHEMECOLOR_INDEX" val="13"/>
  <p:tag name="KSO_WM_UNIT_TEXT_FILL_TYPE" val="1"/>
  <p:tag name="KSO_WM_UNIT_TYPE" val="l_h_i"/>
  <p:tag name="KSO_WM_UNIT_USESOURCEFORMAT_APPLY" val="0"/>
</p:tagLst>
</file>

<file path=ppt/tags/tag232.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630.8979527559055,&quot;width&quot;:887.46212598425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10_4*l_h_i*1_4_2"/>
  <p:tag name="KSO_WM_UNIT_INDEX" val="1_4_2"/>
  <p:tag name="KSO_WM_UNIT_LAYERLEVEL" val="1_1_1"/>
  <p:tag name="KSO_WM_UNIT_TEXT_FILL_FORE_SCHEMECOLOR_INDEX" val="13"/>
  <p:tag name="KSO_WM_UNIT_TEXT_FILL_TYPE" val="1"/>
  <p:tag name="KSO_WM_UNIT_TYPE" val="l_h_i"/>
  <p:tag name="KSO_WM_UNIT_USESOURCEFORMAT_APPLY" val="0"/>
</p:tagLst>
</file>

<file path=ppt/tags/tag233.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630.8979527559055,&quot;width&quot;:887.46212598425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10_4*l_h_i*1_3_1"/>
  <p:tag name="KSO_WM_UNIT_INDEX" val="1_3_1"/>
  <p:tag name="KSO_WM_UNIT_LAYERLEVEL" val="1_1_1"/>
  <p:tag name="KSO_WM_UNIT_SHADOW_SCHEMECOLOR_INDEX" val="5"/>
  <p:tag name="KSO_WM_UNIT_TEXT_FILL_FORE_SCHEMECOLOR_INDEX" val="13"/>
  <p:tag name="KSO_WM_UNIT_TEXT_FILL_TYPE" val="1"/>
  <p:tag name="KSO_WM_UNIT_TYPE" val="l_h_i"/>
  <p:tag name="KSO_WM_UNIT_USESOURCEFORMAT_APPLY" val="0"/>
</p:tagLst>
</file>

<file path=ppt/tags/tag234.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630.8979527559055,&quot;width&quot;:887.46212598425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10_4*l_h_i*1_3_2"/>
  <p:tag name="KSO_WM_UNIT_INDEX" val="1_3_2"/>
  <p:tag name="KSO_WM_UNIT_LAYERLEVEL" val="1_1_1"/>
  <p:tag name="KSO_WM_UNIT_TEXT_FILL_FORE_SCHEMECOLOR_INDEX" val="13"/>
  <p:tag name="KSO_WM_UNIT_TEXT_FILL_TYPE" val="1"/>
  <p:tag name="KSO_WM_UNIT_TYPE" val="l_h_i"/>
  <p:tag name="KSO_WM_UNIT_USESOURCEFORMAT_APPLY" val="0"/>
</p:tagLst>
</file>

<file path=ppt/tags/tag235.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630.8979527559055,&quot;width&quot;:887.46212598425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10_4*l_h_i*1_5_1"/>
  <p:tag name="KSO_WM_UNIT_INDEX" val="1_5_1"/>
  <p:tag name="KSO_WM_UNIT_LAYERLEVEL" val="1_1_1"/>
  <p:tag name="KSO_WM_UNIT_SHADOW_SCHEMECOLOR_INDEX" val="5"/>
  <p:tag name="KSO_WM_UNIT_TEXT_FILL_FORE_SCHEMECOLOR_INDEX" val="13"/>
  <p:tag name="KSO_WM_UNIT_TEXT_FILL_TYPE" val="1"/>
  <p:tag name="KSO_WM_UNIT_TYPE" val="l_h_i"/>
  <p:tag name="KSO_WM_UNIT_USESOURCEFORMAT_APPLY" val="0"/>
</p:tagLst>
</file>

<file path=ppt/tags/tag236.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630.8979527559055,&quot;width&quot;:887.46212598425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10_4*l_h_i*1_5_2"/>
  <p:tag name="KSO_WM_UNIT_INDEX" val="1_5_2"/>
  <p:tag name="KSO_WM_UNIT_LAYERLEVEL" val="1_1_1"/>
  <p:tag name="KSO_WM_UNIT_TEXT_FILL_FORE_SCHEMECOLOR_INDEX" val="13"/>
  <p:tag name="KSO_WM_UNIT_TEXT_FILL_TYPE" val="1"/>
  <p:tag name="KSO_WM_UNIT_TYPE" val="l_h_i"/>
  <p:tag name="KSO_WM_UNIT_USESOURCEFORMAT_APPLY" val="0"/>
</p:tagLst>
</file>

<file path=ppt/tags/tag23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630.8979527559055,&quot;width&quot;:887.46212598425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4*l_h_f*1_5_1"/>
  <p:tag name="KSO_WM_UNIT_INDEX" val="1_5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 name="KSO_WM_UNIT_VALUE" val="80"/>
</p:tagLst>
</file>

<file path=ppt/tags/tag23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630.8979527559055,&quot;width&quot;:887.46212598425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4*l_h_f*1_3_1"/>
  <p:tag name="KSO_WM_UNIT_INDEX" val="1_3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 name="KSO_WM_UNIT_VALUE" val="80"/>
</p:tagLst>
</file>

<file path=ppt/tags/tag23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630.8979527559055,&quot;width&quot;:887.46212598425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4*l_h_f*1_4_1"/>
  <p:tag name="KSO_WM_UNIT_INDEX" val="1_4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 name="KSO_WM_UNIT_VALUE" val="80"/>
</p:tagLst>
</file>

<file path=ppt/tags/tag24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630.8979527559055,&quot;width&quot;:887.46212598425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4*l_h_f*1_1_1"/>
  <p:tag name="KSO_WM_UNIT_INDEX" val="1_1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 name="KSO_WM_UNIT_VALUE" val="80"/>
</p:tagLst>
</file>

<file path=ppt/tags/tag24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630.8979527559055,&quot;width&quot;:887.46212598425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4*l_h_f*1_2_1"/>
  <p:tag name="KSO_WM_UNIT_INDEX" val="1_2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 name="KSO_WM_UNIT_VALUE" val="80"/>
</p:tagLst>
</file>

<file path=ppt/tags/tag242.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132">
      <a:dk1>
        <a:srgbClr val="000000"/>
      </a:dk1>
      <a:lt1>
        <a:srgbClr val="FFFFFF"/>
      </a:lt1>
      <a:dk2>
        <a:srgbClr val="003248"/>
      </a:dk2>
      <a:lt2>
        <a:srgbClr val="E8F7FE"/>
      </a:lt2>
      <a:accent1>
        <a:srgbClr val="FF3B3B"/>
      </a:accent1>
      <a:accent2>
        <a:srgbClr val="FF542D"/>
      </a:accent2>
      <a:accent3>
        <a:srgbClr val="FF7429"/>
      </a:accent3>
      <a:accent4>
        <a:srgbClr val="FE8F00"/>
      </a:accent4>
      <a:accent5>
        <a:srgbClr val="FFB005"/>
      </a:accent5>
      <a:accent6>
        <a:srgbClr val="FFC000"/>
      </a:accent6>
      <a:hlink>
        <a:srgbClr val="304FFE"/>
      </a:hlink>
      <a:folHlink>
        <a:srgbClr val="492067"/>
      </a:folHlink>
    </a:clrScheme>
    <a:fontScheme name="主题字体">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gradFill>
          <a:gsLst>
            <a:gs pos="0">
              <a:schemeClr val="accent2">
                <a:alpha val="80000"/>
              </a:schemeClr>
            </a:gs>
            <a:gs pos="100000">
              <a:schemeClr val="accent1"/>
            </a:gs>
            <a:gs pos="48000">
              <a:schemeClr val="accent2">
                <a:alpha val="70000"/>
              </a:schemeClr>
            </a:gs>
          </a:gsLst>
          <a:lin ang="10800000" scaled="1"/>
        </a:gradFill>
        <a:ln>
          <a:noFill/>
        </a:ln>
      </a:spPr>
      <a:bodyPr rtlCol="0" anchor="ctr"/>
      <a:lstStyle>
        <a:defPPr algn="ctr">
          <a:defRPr/>
        </a:defPPr>
      </a:lstStyle>
      <a:style>
        <a:lnRef idx="2">
          <a:schemeClr val="accent1">
            <a:shade val="15000"/>
          </a:schemeClr>
        </a:lnRef>
        <a:fillRef idx="1">
          <a:schemeClr val="accent1"/>
        </a:fillRef>
        <a:effectRef idx="0">
          <a:schemeClr val="accent1"/>
        </a:effectRef>
        <a:fontRef idx="minor">
          <a:schemeClr val="lt1"/>
        </a:fontRef>
      </a:style>
    </a:spDef>
  </a:objectDefaul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66</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微软雅黑</vt:lpstr>
      <vt:lpstr>+中文标题</vt:lpstr>
      <vt:lpstr>Office Theme</vt:lpstr>
      <vt:lpstr>精神分裂症的遗传因素</vt:lpstr>
      <vt:lpstr>目录</vt:lpstr>
      <vt:lpstr>精神分裂症的遗传概述</vt:lpstr>
      <vt:lpstr>遗传因素在精神分裂症中的作用</vt:lpstr>
      <vt:lpstr>遗传因素与其他风险因素的关系</vt:lpstr>
      <vt:lpstr>遗传因素对精神分裂症病程的影响</vt:lpstr>
      <vt:lpstr>精神分裂症的遗传研究方法</vt:lpstr>
      <vt:lpstr>家族研究</vt:lpstr>
      <vt:lpstr>双生子研究</vt:lpstr>
      <vt:lpstr>基因组关联分析</vt:lpstr>
      <vt:lpstr>精神分裂症的遗传基因和变异</vt:lpstr>
      <vt:lpstr>与精神分裂症相关的基因和变异</vt:lpstr>
      <vt:lpstr>基因和变异在精神分裂症中的功能和作用机制</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2024-08-28T13:57:12.283</cp:lastPrinted>
  <dcterms:created xsi:type="dcterms:W3CDTF">2024-08-28T05:57:12Z</dcterms:created>
  <dcterms:modified xsi:type="dcterms:W3CDTF">2024-08-28T05:57:14Z</dcterms:modified>
</cp:coreProperties>
</file>