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3F53F-83BE-4416-B5B1-375D9F88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3764-F7A2-46B7-8905-6D4228AD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1379E-F595-4B95-9FEE-68673AFE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D2E3B-5933-4285-8417-90B7402BF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DC908-1EFD-4C80-A98E-E304DBE1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BB8AB-9537-477D-A00F-2C29467A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207E8-E752-4643-9F99-691E59F6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80B12-CDF4-466A-932E-541A3A8D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41F45-80C5-49A2-ADDA-7F2F91BD5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14C25-9776-49A7-A4E3-6EF1089D6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DE3B4-ABC6-49DD-A878-0263B2E6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603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颐氧护理PPT定制\n## 1.颐氧护理的基本概念与重要性\n### 1.1颐氧护理的定义与背景\n### 1.2颐氧护理的重要性及原因\n### 1.3颐氧护理在健康护理中的作用\n## 2.颐氧护理的实施方法与技巧\n### 2.1颐氧护理的操作步骤与方法\n### 2.2颐氧护理的技巧与注意事项\n### 2.3颐氧护理的实践案例分析\n## 3.颐氧护理的适用人群与禁忌\n### 3.1颐氧护理的适用人群及特点\n### 3.2颐氧护理的禁忌与注意事项\n### 3.3颐氧护理的个性化调整与优化\n## 4.颐氧护理的效果评估与反馈\n### 4.1颐氧护理的效果评估方法与标准\n### 4.2颐氧护理的反馈收集与分析\n### 4.3颐氧护理的持续改进与优化措施\n## 5.颐氧护理的发展趋势与市场前景\n### 5.1颐氧护理的发展趋势与前景展望\n### 5.2颐氧护理的市场需求与潜力分析\n### 5.3颐氧护理的行业发展机遇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颐氧护理PPT定制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颐氧护理的基本概念与重要性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颐氧护理是一种新型的护理方法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人体健康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颐氧护理的背景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社会老龄化问题日益严重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人们对健康养生的关注度不断提高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氧气在医学领域的应用逐渐拓展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人体免疫力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新陈代谢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，延缓衰老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氧气对人体健康的重要性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颐氧护理的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颐氧护理的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舒适性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颐氧护理在健康护理中的作用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颐氧护理的生理作用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血氧浓度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，改善血液循环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细胞活力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，促进新陈代谢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，提高运动能力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颐氧护理的心理作用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，提高精神状态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颐氧护理的实施方法与技巧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颐氧护理的操作步骤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：保持空气清新，温度适宜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：检查氧气设备，确保正常运行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：选择合适的氧气浓度和时间，进行颐氧护理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颐氧护理的方法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：通过鼻子吸入氧气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喷雾法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：将氧气喷入口腔或鼻腔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浸泡法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：将身体浸泡在含氧水中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颐氧护理的操作步骤与方法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颐氧护理的技巧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控制氧气浓度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：根据个人需求调整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：根据身体状况和需求选择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：确保设备正常运行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颐氧护理的注意事项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避免火源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：确保氧气设备安全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注意通风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：保持环境通风良好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特殊人群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：遵循医生建议，谨慎操作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通过颐氧护理，降低血压，改善睡眠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案例一：一位中年男性高血压患者</a:t>
                </a:r>
                <a:endParaRPr/>
              </a:p>
            </p:txBody>
          </p:sp>
        </p:grpSp>
        <p:grpSp>
          <p:nvGrpSpPr>
            <p:cNvPr id="26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通过颐氧护理，提高运动能力，缓解疲劳</a:t>
                </a:r>
                <a:endParaRPr/>
              </a:p>
            </p:txBody>
          </p:sp>
          <p:sp>
            <p:nvSpPr>
              <p:cNvPr id="26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案例二：一位年轻女性运动员</a:t>
                </a:r>
                <a:endParaRPr/>
              </a:p>
            </p:txBody>
          </p:sp>
          <p:sp>
            <p:nvSpPr>
              <p:cNvPr id="26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通过颐氧护理，提高免疫力，延缓并发症</a:t>
                </a:r>
                <a:endParaRPr/>
              </a:p>
            </p:txBody>
          </p:sp>
          <p:sp>
            <p:nvSpPr>
              <p:cNvPr id="27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案例三：一位老年糖尿病患者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颐氧护理的适用人群与禁忌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颐氧护理的适用人群及特点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颐氧护理的适用人群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：改善生活质量，延缓衰老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：辅助治疗，提高免疫力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：缓解疲劳，提高运动能力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颐氧护理的特点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广泛适用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：不同年龄、性别和健康状况的人群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效果显著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：显著提高生活质量和健康水平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：无副作用，操作简便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https://d.book118.com/918056032102006035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颐氧护理PPT定制</vt:lpstr>
      <vt:lpstr>颐氧护理的基本概念与重要性</vt:lpstr>
      <vt:lpstr>PowerPoint Presentation</vt:lpstr>
      <vt:lpstr>PowerPoint Presentation</vt:lpstr>
      <vt:lpstr>PowerPoint Presentation</vt:lpstr>
      <vt:lpstr>颐氧护理的实施方法与技巧</vt:lpstr>
      <vt:lpstr>PowerPoint Presentation</vt:lpstr>
      <vt:lpstr>PowerPoint Presentation</vt:lpstr>
      <vt:lpstr>PowerPoint Presentation</vt:lpstr>
      <vt:lpstr>颐氧护理的适用人群与禁忌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2024-09-14T13:02:54.658</cp:lastPrinted>
  <dcterms:created xsi:type="dcterms:W3CDTF">2024-09-14T05:02:54Z</dcterms:created>
  <dcterms:modified xsi:type="dcterms:W3CDTF">2024-09-14T05:02:56Z</dcterms:modified>
</cp:coreProperties>
</file>