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49C27-BFA2-49EE-A626-2540671D2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14CAF-DBFA-4CF0-BA33-F2C26D4ED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879A7-F9E8-45ED-A5D9-8B85E4E8B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FEA70-7036-495A-B4E9-261C5401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A454B-E192-48F0-A3C5-3D9F5803B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1CF75-FAE6-48E2-BF51-2041ECB6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1010A-A46F-44D0-803E-FD923E91A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CD9A5-0965-4094-8F6C-DD11A8A4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DC9DC-E910-4BD9-922C-C10D19FEB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4E395-97FB-4CA1-8EA7-35153CB6F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57043-7512-48D1-B9A4-F25C18B68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56076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班组建设总结报告：培养创新型人才的成功实践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班组建设历程与成果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创新型人才培养策略与实践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案例分析：成功培养创新型人才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挑战与反思：持续改进之路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总结班组建设在培养创新型人才方面的实践经验，为进一步提升人才培养质量提供借鉴。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随着科技的快速发展和产业结构的不断升级，创新型人才成为企业竞争的核心。班组作为企业基层单位，承担着人才培养的重要职责。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班组定义与功能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班组是企业中的基层单位，负责具体生产任务的组织和实施。它具有生产、管理、学习、创新等多重功能。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包括班组组织结构优化、班组成员角色定位、工作流程规范、团队文化建设等方面。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班组与创新型人才的关系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班组是创新型人才培养的摇篮，通过班组建设可以激发员工的创新精神和创造力，提升企业的整体创新能力。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适应时代需求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推动个人职业发展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创新型人才培养的重要性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创新是时代发展的主题，培养创新型人才是适应时代需求的必然选择。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具备创新能力的人才在职业发展中更具优势，能够获得更多的发展机会和更好的职业前景。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创新型人才能够为企业带来新技术、新产品和新市场，从而提升企业的核心竞争力。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创新型人才的培养不仅对企业有利，还能推动社会科技进步和产业升级，为社会发展做出贡献。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班组建设历程与成果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2083" r="3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建立班组文化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倡导开放、包容、协作、创新的文化氛围，为成员提供良好的成长环境。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明确建设目标和方向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确立培养创新型人才为核心目标，制定详细的建设计划和时间表。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组建班组团队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选拔具有潜力和特长的成员，构建多元化、互补性的班组结构。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班组建设启动阶段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定期组织成员交流分享，促进信息互通和思想碰撞。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培养团队领导力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通过团队拓展、合作项目等方式，增强成员间的默契和协作精神。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鼓励成员发挥个人优势，承担团队责任，提升领导力。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引入创新理念和方法，培养成员的创新思维和实践能力。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实施创新教育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组织创新竞赛、创意展示等活动，激发成员的创新热情和创造力。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开展创新活动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将创新成果应用于实际工作，提高工作效率和质量，促进班组发展。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推广创新成果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创新能力提升举措及效果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创新成果丰硕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班组取得多项创新成果，包括新产品研发、工艺流程优化等。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成员成长显著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班组成员在创新能力、团队协作、领导力等方面得到全面提升。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班组影响力扩大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班组在行业内的影响力逐渐扩大，成为培养创新型人才的典范。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班组建设成果展示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创新型人才培养策略与实践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包括创新能力、团队协作、学习能力等多方面考核。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设定明确的选拔标准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通过项目完成情况、个人成长报告等方式进行持续跟踪评估。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实施定期评估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根据评估结果及时调整培养计划和资源配置。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建立动态调整机制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选拔与评估机制建立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分析个人特长与需求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针对每个成员的特点制定个性化发展计划。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设定阶段性目标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明确每个阶段应达到的技能水平和成果要求。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提供多元化学习资源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包括培训课程、在线资源、实践机会等，满足不同学习需求。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个性化培养计划制定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https://d.book118.com/918056076104006037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2024-09-17T14:08:18.934</cp:lastPrinted>
  <dcterms:created xsi:type="dcterms:W3CDTF">2024-09-17T06:08:18Z</dcterms:created>
  <dcterms:modified xsi:type="dcterms:W3CDTF">2024-09-17T06:08:21Z</dcterms:modified>
</cp:coreProperties>
</file>