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813B0-CC17-4E2E-8EC2-9C2411C8F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87146-D141-45FA-BF8D-22C798780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F8443-D62B-4560-9C00-EB50B7FBB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83064-1BF8-427E-9B9C-125FB7E42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F0369-1E57-4EEF-A17A-450E2DB08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DA9C51-8F1A-4CD4-BCE9-35B7BB0B7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CE9BD-CB49-4DC4-99AE-586FAEA86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DFBB3-D721-4250-8850-ECED64858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E4DF8-E538-46BF-874C-0687933D9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550E2-DEF7-4ED9-A1E1-9FEC06110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0CA37-76FA-4C4A-A4AC-C6CF12FEC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6140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创新营销策略的广告设计课程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创新营销策略在广告设计中的应用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随着互联网和移动设备的普及，传统广告策略已无法满足市场需求，创新营销策略成为企业赢得竞争的关键。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课程致力于培养具备创新思维和实践能力的广告人才，满足行业对高素质人才的需求。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通过教授先进的广告设计理念和方法，提高广告的吸引力和传播效果，促进企业品牌建设和产品销售。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提升广告效果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掌握广告设计的基本理论、创新营销策略的原理和方法，以及广告创意与表现技巧。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能够独立完成广告设计方案，运用创新思维解决广告传播中的实际问题，具备团队协作和沟通能力。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培养学生的审美意识、市场洞察力和社会责任感，形成积极向上的学习态度和价值观。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每周一次，每次3小时，共16周。课程安排紧凑，充分利用时间，保证学生的学习效果。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实践项目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要求学生完成一个实际广告项目的设计方案，将所学理论知识应用于实践中，培养学生的实际操作能力。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包括理论讲授、案例分析、实践操作和小组讨论四个环节，确保学生全面掌握课程内容。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创新营销策略概述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创新营销是指通过独特的创意、方法和手段，打破传统营销思维，以更加高效、精准地实现营销目标的一种策略。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强调创意和创新，注重消费者体验，追求营销效果的最大化，同时关注品牌长期价值的提升。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创新营销的定义与特点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深入了解消费者需求和心理，从消费者角度出发设计营销策略。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注重互动与参与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让消费者参与到营销活动中，提高消费者的参与度和品牌忠诚度。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强调差异化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通过独特的创意和表现形式，使品牌在众多竞争者中脱颖而出。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整合多种营销手段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综合运用广告、公关、促销等多种营销手段，形成强大的营销合力。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创新营销策略的核心思想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某快餐品牌通过推出限量版汉堡，并邀请网红进行直播试吃，成功吸引了大量消费者的关注和购买。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某服装品牌通过举办线上设计大赛，鼓励消费者参与到产品设计中，不仅提高了品牌知名度，还增强了消费者对品牌的认同感和忠诚度。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某饮料品牌通过在社交媒体上发布有趣、富有创意的广告和互动活动，成功吸引了年轻消费者的关注和参与，提升了品牌形象和销售业绩。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创新营销策略的案例分析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590" r="295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广告设计应与品牌形象保持一致，传递出统一的信息和风格，加强品牌认知度和美誉度。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广告设计应围绕产品或服务的核心卖点，通过简洁明快的语言和视觉元素突出主题，吸引目标受众的注意力。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创意独特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创意是广告设计的灵魂，独特的创意能够让广告脱颖而出，给受众留下深刻印象。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通过集思广益的方式，收集各种可能的创意点子，激发创新思维。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625" b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对收集到的创意点子进行评估和筛选，选择最符合广告目标和受众需求的创意进行深化。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将选定的创意转化为具体的广告设计方案，包括文案、视觉元素、色彩等方面的设计。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广告创意的激发与实现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https://d.book118.com/918056140113006030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2024-09-07T07:04:53.236</cp:lastPrinted>
  <dcterms:created xsi:type="dcterms:W3CDTF">2024-09-06T23:04:53Z</dcterms:created>
  <dcterms:modified xsi:type="dcterms:W3CDTF">2024-09-06T23:04:55Z</dcterms:modified>
</cp:coreProperties>
</file>