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1B3F5-366F-41D2-9ADC-9D5FDAF40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AA57E-612F-4BAB-8CC5-515136492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822D6-BDA4-4E7B-8CF2-424C5A786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1B2B2-E230-4C09-9DB5-CC24EDB69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A95D9D-EF97-4F22-BFBB-A8D6C8EFE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BAA154-4C07-41CB-9999-DBBC94B48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D8F1C7-1056-4115-9C37-2ACA16124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D447B-44B5-406D-A01A-5D2B8F6AE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115E9-44E8-47A9-B915-B244857E1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21F29-2F73-40C1-AED3-039A7C90C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09755-FDCA-4FD2-97CF-6D4F87CB8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57031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桡骨远端骨折护理查房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患者基本情况介绍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康复训练指导与实施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家属沟通与教育指导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总结与展望未来发展趋势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患者基本情况介绍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职业：退休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骨折类型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桡骨远端骨折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摔倒后手腕撑地受伤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06" r="22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骨折类型及原因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手法复位+石膏固定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经过手法复位和石膏固定后，骨折对位对线良好，无移位，患者疼痛减轻，功能恢复良好。目前患者已出院，需继续进行康复锻炼，定期复查。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治疗方案及效果评估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通过观察患者的疼痛表情、询问疼痛感受、检查患处压痛情况等方式，对患者的疼痛程度进行评估。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根据患者疼痛程度，采取相应的护理措施，如遵医嘱给予止痛药物、冷敷、抬高患肢等，以缓解患者疼痛。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疼痛评估及护理措施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观察患者患肢肿胀程度，检查皮肤颜色、温度、张力等指标，以评估肿胀情况。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根据患者肿胀程度，采取相应的护理措施，如抬高患肢、局部冷敷、压迫包扎等，以减轻肿胀。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肿胀评估及护理措施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肿胀评估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通过观察患者患肢活动范围、检查关节功能等方式，对患者的功能受限程度进行评估。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功能受限评估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根据患者功能受限程度，采取相应的护理措施，如指导患者进行康复锻炼、给予物理治疗等，以促进患肢功能的恢复。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功能受限评估及护理措施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康复训练指导与实施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了解患者的年龄、性别、骨折类型、手术方式及康复需求。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制定训练计划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625" r="2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实施训练计划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根据患者情况，制定个性化的康复训练计划，包括训练目标、时间安排、训练内容等。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按照计划进行康复训练，包括关节活动度、肌肉力量、平衡能力等方面的训练。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康复训练计划制定与实施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康复训练注意事项及安全防护措施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在康复训练过程中，应注意观察患者的反应，如出现疼痛、肿胀等不适症状，应及时调整训练强度和方式。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在康复训练过程中，应注意安全防护，如使用合适的辅助器具、保持合适的体位等，以避免意外伤害的发生。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https://d.book118.com/918057031106006024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2024-08-31T22:24:09.013</cp:lastPrinted>
  <dcterms:created xsi:type="dcterms:W3CDTF">2024-08-31T14:24:09Z</dcterms:created>
  <dcterms:modified xsi:type="dcterms:W3CDTF">2024-08-31T14:24:11Z</dcterms:modified>
</cp:coreProperties>
</file>