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6384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7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tags" Target="tags/tag182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5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.xml" /><Relationship Id="rId2" Type="http://schemas.openxmlformats.org/officeDocument/2006/relationships/tags" Target="../tags/tag8.xml" /><Relationship Id="rId3" Type="http://schemas.openxmlformats.org/officeDocument/2006/relationships/tags" Target="../tags/tag9.xml" /><Relationship Id="rId4" Type="http://schemas.openxmlformats.org/officeDocument/2006/relationships/tags" Target="../tags/tag10.xml" /><Relationship Id="rId5" Type="http://schemas.openxmlformats.org/officeDocument/2006/relationships/tags" Target="../tags/tag11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tags" Target="../tags/tag16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tags" Target="../tags/tag22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3.xml" /><Relationship Id="rId2" Type="http://schemas.openxmlformats.org/officeDocument/2006/relationships/tags" Target="../tags/tag24.xml" /><Relationship Id="rId3" Type="http://schemas.openxmlformats.org/officeDocument/2006/relationships/tags" Target="../tags/tag25.xml" /><Relationship Id="rId4" Type="http://schemas.openxmlformats.org/officeDocument/2006/relationships/tags" Target="../tags/tag26.xml" /><Relationship Id="rId5" Type="http://schemas.openxmlformats.org/officeDocument/2006/relationships/tags" Target="../tags/tag27.xml" /><Relationship Id="rId6" Type="http://schemas.openxmlformats.org/officeDocument/2006/relationships/tags" Target="../tags/tag28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.xml" /><Relationship Id="rId2" Type="http://schemas.openxmlformats.org/officeDocument/2006/relationships/tags" Target="../tags/tag30.xml" /><Relationship Id="rId3" Type="http://schemas.openxmlformats.org/officeDocument/2006/relationships/tags" Target="../tags/tag31.xml" /><Relationship Id="rId4" Type="http://schemas.openxmlformats.org/officeDocument/2006/relationships/tags" Target="../tags/tag32.xml" /><Relationship Id="rId5" Type="http://schemas.openxmlformats.org/officeDocument/2006/relationships/tags" Target="../tags/tag33.xml" /><Relationship Id="rId6" Type="http://schemas.openxmlformats.org/officeDocument/2006/relationships/tags" Target="../tags/tag34.xml" /><Relationship Id="rId7" Type="http://schemas.openxmlformats.org/officeDocument/2006/relationships/tags" Target="../tags/tag35.xml" /><Relationship Id="rId8" Type="http://schemas.openxmlformats.org/officeDocument/2006/relationships/tags" Target="../tags/tag36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4.xml" /><Relationship Id="rId2" Type="http://schemas.openxmlformats.org/officeDocument/2006/relationships/tags" Target="../tags/tag45.xml" /><Relationship Id="rId3" Type="http://schemas.openxmlformats.org/officeDocument/2006/relationships/tags" Target="../tags/tag46.xml" /><Relationship Id="rId4" Type="http://schemas.openxmlformats.org/officeDocument/2006/relationships/tags" Target="../tags/tag47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tags" Target="../tags/tag52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tags" Target="../tags/tag57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312704-EF34-422F-A788-5C7FD8E9DA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9E2C04-EDC2-4B02-A28A-633F438397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1971D4-A224-49C0-A4D0-333AC5D891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3B6F580-D8AE-4313-AAD3-FDD44BC63C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89479E9-7BC6-4836-9046-5DC411B923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E799EAC-CCB1-484E-93FB-0DB1637052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008DBA6-BB55-4619-960F-62868388FD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73CF049-9795-463A-8B88-62797A9652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1B8953C-84F1-4225-BE7D-97E9B8BD12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D63A10-F430-419F-886F-5F7767C4F0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A000E3-4018-4E60-B70B-E1BE2179A7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506" y="0"/>
            <a:ext cx="12188988" cy="6858000"/>
          </a:xfrm>
          <a:prstGeom prst="rect">
            <a:avLst/>
          </a:prstGeom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marL="0" lvl="0" indent="0">
              <a:lnSpc>
                <a:spcPct val="100000"/>
              </a:lnSpc>
              <a:buNone/>
            </a:pPr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cxnSp>
        <p:nvCxnSpPr>
          <p:cNvPr id="3145729" name="直接连接符 3"/>
          <p:cNvCxnSpPr/>
          <p:nvPr userDrawn="1">
            <p:custDataLst>
              <p:tags r:id="rId7"/>
            </p:custDataLst>
          </p:nvPr>
        </p:nvCxnSpPr>
        <p:spPr>
          <a:xfrm flipH="1">
            <a:off x="893281" y="3677626"/>
            <a:ext cx="0" cy="242570"/>
          </a:xfrm>
          <a:prstGeom prst="line">
            <a:avLst/>
          </a:prstGeom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blurRad="63500" sx="102000" sy="102000" algn="ctr" rotWithShape="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2137" y="0"/>
            <a:ext cx="12167726" cy="6858000"/>
          </a:xfrm>
          <a:prstGeom prst="rect">
            <a:avLst/>
          </a:prstGeom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506" y="0"/>
            <a:ext cx="12188988" cy="6858000"/>
          </a:xfrm>
          <a:prstGeom prst="rect">
            <a:avLst/>
          </a:prstGeom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单击此处编辑母版标题</a:t>
            </a:r>
            <a:endParaRPr lang="zh-CN" altLang="en-US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marL="0" indent="0" algn="l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3072" y="0"/>
            <a:ext cx="12185855" cy="6858000"/>
          </a:xfrm>
          <a:prstGeom prst="rect">
            <a:avLst/>
          </a:prstGeom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cxnSp>
        <p:nvCxnSpPr>
          <p:cNvPr id="3145731" name="直接连接符 16"/>
          <p:cNvCxnSpPr/>
          <p:nvPr userDrawn="1">
            <p:custDataLst>
              <p:tags r:id="rId6"/>
            </p:custDataLst>
          </p:nvPr>
        </p:nvCxnSpPr>
        <p:spPr>
          <a:xfrm flipH="1">
            <a:off x="892921" y="3439172"/>
            <a:ext cx="0" cy="242570"/>
          </a:xfrm>
          <a:prstGeom prst="line">
            <a:avLst/>
          </a:prstGeom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blurRad="63500" sx="102000" sy="102000" algn="ctr" rotWithShape="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58.xml" /><Relationship Id="rId13" Type="http://schemas.openxmlformats.org/officeDocument/2006/relationships/tags" Target="../tags/tag59.xml" /><Relationship Id="rId14" Type="http://schemas.openxmlformats.org/officeDocument/2006/relationships/tags" Target="../tags/tag60.xml" /><Relationship Id="rId15" Type="http://schemas.openxmlformats.org/officeDocument/2006/relationships/tags" Target="../tags/tag61.xml" /><Relationship Id="rId16" Type="http://schemas.openxmlformats.org/officeDocument/2006/relationships/tags" Target="../tags/tag62.xml" /><Relationship Id="rId17" Type="http://schemas.openxmlformats.org/officeDocument/2006/relationships/tags" Target="../tags/tag63.xml" /><Relationship Id="rId18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6374" r:id="rId2"/>
    <p:sldLayoutId id="2147486375" r:id="rId3"/>
    <p:sldLayoutId id="2147486376" r:id="rId4"/>
    <p:sldLayoutId id="2147486377" r:id="rId5"/>
    <p:sldLayoutId id="2147486378" r:id="rId6"/>
    <p:sldLayoutId id="2147486379" r:id="rId7"/>
    <p:sldLayoutId id="2147486380" r:id="rId8"/>
    <p:sldLayoutId id="2147486381" r:id="rId9"/>
    <p:sldLayoutId id="2147486382" r:id="rId10"/>
    <p:sldLayoutId id="2147486383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tags" Target="../tags/tag6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77.xml" /><Relationship Id="rId11" Type="http://schemas.openxmlformats.org/officeDocument/2006/relationships/tags" Target="../tags/tag78.xml" /><Relationship Id="rId12" Type="http://schemas.openxmlformats.org/officeDocument/2006/relationships/tags" Target="../tags/tag79.xml" /><Relationship Id="rId13" Type="http://schemas.openxmlformats.org/officeDocument/2006/relationships/tags" Target="../tags/tag80.xml" /><Relationship Id="rId14" Type="http://schemas.openxmlformats.org/officeDocument/2006/relationships/tags" Target="../tags/tag81.xml" /><Relationship Id="rId15" Type="http://schemas.openxmlformats.org/officeDocument/2006/relationships/tags" Target="../tags/tag82.xml" /><Relationship Id="rId16" Type="http://schemas.openxmlformats.org/officeDocument/2006/relationships/tags" Target="../tags/tag83.xml" /><Relationship Id="rId17" Type="http://schemas.openxmlformats.org/officeDocument/2006/relationships/tags" Target="../tags/tag84.xml" /><Relationship Id="rId2" Type="http://schemas.openxmlformats.org/officeDocument/2006/relationships/tags" Target="../tags/tag69.xml" /><Relationship Id="rId3" Type="http://schemas.openxmlformats.org/officeDocument/2006/relationships/tags" Target="../tags/tag70.xml" /><Relationship Id="rId4" Type="http://schemas.openxmlformats.org/officeDocument/2006/relationships/tags" Target="../tags/tag71.xml" /><Relationship Id="rId5" Type="http://schemas.openxmlformats.org/officeDocument/2006/relationships/tags" Target="../tags/tag72.xml" /><Relationship Id="rId6" Type="http://schemas.openxmlformats.org/officeDocument/2006/relationships/tags" Target="../tags/tag73.xml" /><Relationship Id="rId7" Type="http://schemas.openxmlformats.org/officeDocument/2006/relationships/tags" Target="../tags/tag74.xml" /><Relationship Id="rId8" Type="http://schemas.openxmlformats.org/officeDocument/2006/relationships/tags" Target="../tags/tag75.xml" /><Relationship Id="rId9" Type="http://schemas.openxmlformats.org/officeDocument/2006/relationships/tags" Target="../tags/tag7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85.xml" /><Relationship Id="rId3" Type="http://schemas.openxmlformats.org/officeDocument/2006/relationships/tags" Target="../tags/tag86.xml" /><Relationship Id="rId4" Type="http://schemas.openxmlformats.org/officeDocument/2006/relationships/tags" Target="../tags/tag8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88.xml" /><Relationship Id="rId3" Type="http://schemas.openxmlformats.org/officeDocument/2006/relationships/tags" Target="../tags/tag89.xml" /><Relationship Id="rId4" Type="http://schemas.openxmlformats.org/officeDocument/2006/relationships/tags" Target="../tags/tag90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91.xml" /><Relationship Id="rId3" Type="http://schemas.openxmlformats.org/officeDocument/2006/relationships/tags" Target="../tags/tag92.xml" /><Relationship Id="rId4" Type="http://schemas.openxmlformats.org/officeDocument/2006/relationships/tags" Target="../tags/tag93.xml" /><Relationship Id="rId5" Type="http://schemas.openxmlformats.org/officeDocument/2006/relationships/tags" Target="../tags/tag94.xml" /><Relationship Id="rId6" Type="http://schemas.openxmlformats.org/officeDocument/2006/relationships/tags" Target="../tags/tag95.xml" /><Relationship Id="rId7" Type="http://schemas.openxmlformats.org/officeDocument/2006/relationships/tags" Target="../tags/tag9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05.xml" /><Relationship Id="rId11" Type="http://schemas.openxmlformats.org/officeDocument/2006/relationships/tags" Target="../tags/tag106.xml" /><Relationship Id="rId12" Type="http://schemas.openxmlformats.org/officeDocument/2006/relationships/tags" Target="../tags/tag107.xml" /><Relationship Id="rId13" Type="http://schemas.openxmlformats.org/officeDocument/2006/relationships/tags" Target="../tags/tag108.xml" /><Relationship Id="rId14" Type="http://schemas.openxmlformats.org/officeDocument/2006/relationships/tags" Target="../tags/tag109.xml" /><Relationship Id="rId15" Type="http://schemas.openxmlformats.org/officeDocument/2006/relationships/tags" Target="../tags/tag110.xml" /><Relationship Id="rId16" Type="http://schemas.openxmlformats.org/officeDocument/2006/relationships/tags" Target="../tags/tag111.xml" /><Relationship Id="rId17" Type="http://schemas.openxmlformats.org/officeDocument/2006/relationships/tags" Target="../tags/tag112.xml" /><Relationship Id="rId18" Type="http://schemas.openxmlformats.org/officeDocument/2006/relationships/tags" Target="../tags/tag113.xml" /><Relationship Id="rId19" Type="http://schemas.openxmlformats.org/officeDocument/2006/relationships/tags" Target="../tags/tag114.xml" /><Relationship Id="rId2" Type="http://schemas.openxmlformats.org/officeDocument/2006/relationships/tags" Target="../tags/tag97.xml" /><Relationship Id="rId3" Type="http://schemas.openxmlformats.org/officeDocument/2006/relationships/tags" Target="../tags/tag98.xml" /><Relationship Id="rId4" Type="http://schemas.openxmlformats.org/officeDocument/2006/relationships/tags" Target="../tags/tag99.xml" /><Relationship Id="rId5" Type="http://schemas.openxmlformats.org/officeDocument/2006/relationships/tags" Target="../tags/tag100.xml" /><Relationship Id="rId6" Type="http://schemas.openxmlformats.org/officeDocument/2006/relationships/tags" Target="../tags/tag101.xml" /><Relationship Id="rId7" Type="http://schemas.openxmlformats.org/officeDocument/2006/relationships/tags" Target="../tags/tag102.xml" /><Relationship Id="rId8" Type="http://schemas.openxmlformats.org/officeDocument/2006/relationships/tags" Target="../tags/tag103.xml" /><Relationship Id="rId9" Type="http://schemas.openxmlformats.org/officeDocument/2006/relationships/tags" Target="../tags/tag10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3.xml" /><Relationship Id="rId11" Type="http://schemas.openxmlformats.org/officeDocument/2006/relationships/tags" Target="../tags/tag124.xml" /><Relationship Id="rId12" Type="http://schemas.openxmlformats.org/officeDocument/2006/relationships/tags" Target="../tags/tag125.xml" /><Relationship Id="rId13" Type="http://schemas.openxmlformats.org/officeDocument/2006/relationships/tags" Target="../tags/tag126.xml" /><Relationship Id="rId14" Type="http://schemas.openxmlformats.org/officeDocument/2006/relationships/tags" Target="../tags/tag127.xml" /><Relationship Id="rId15" Type="http://schemas.openxmlformats.org/officeDocument/2006/relationships/tags" Target="../tags/tag128.xml" /><Relationship Id="rId16" Type="http://schemas.openxmlformats.org/officeDocument/2006/relationships/tags" Target="../tags/tag129.xml" /><Relationship Id="rId17" Type="http://schemas.openxmlformats.org/officeDocument/2006/relationships/tags" Target="../tags/tag130.xml" /><Relationship Id="rId18" Type="http://schemas.openxmlformats.org/officeDocument/2006/relationships/tags" Target="../tags/tag131.xml" /><Relationship Id="rId19" Type="http://schemas.openxmlformats.org/officeDocument/2006/relationships/tags" Target="../tags/tag132.xml" /><Relationship Id="rId2" Type="http://schemas.openxmlformats.org/officeDocument/2006/relationships/tags" Target="../tags/tag115.xml" /><Relationship Id="rId3" Type="http://schemas.openxmlformats.org/officeDocument/2006/relationships/tags" Target="../tags/tag116.xml" /><Relationship Id="rId4" Type="http://schemas.openxmlformats.org/officeDocument/2006/relationships/tags" Target="../tags/tag117.xml" /><Relationship Id="rId5" Type="http://schemas.openxmlformats.org/officeDocument/2006/relationships/tags" Target="../tags/tag118.xml" /><Relationship Id="rId6" Type="http://schemas.openxmlformats.org/officeDocument/2006/relationships/tags" Target="../tags/tag119.xml" /><Relationship Id="rId7" Type="http://schemas.openxmlformats.org/officeDocument/2006/relationships/tags" Target="../tags/tag120.xml" /><Relationship Id="rId8" Type="http://schemas.openxmlformats.org/officeDocument/2006/relationships/tags" Target="../tags/tag121.xml" /><Relationship Id="rId9" Type="http://schemas.openxmlformats.org/officeDocument/2006/relationships/tags" Target="../tags/tag12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3.xml" /><Relationship Id="rId3" Type="http://schemas.openxmlformats.org/officeDocument/2006/relationships/tags" Target="../tags/tag134.xml" /><Relationship Id="rId4" Type="http://schemas.openxmlformats.org/officeDocument/2006/relationships/tags" Target="../tags/tag13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4.xml" /><Relationship Id="rId11" Type="http://schemas.openxmlformats.org/officeDocument/2006/relationships/tags" Target="../tags/tag145.xml" /><Relationship Id="rId12" Type="http://schemas.openxmlformats.org/officeDocument/2006/relationships/tags" Target="../tags/tag146.xml" /><Relationship Id="rId13" Type="http://schemas.openxmlformats.org/officeDocument/2006/relationships/tags" Target="../tags/tag147.xml" /><Relationship Id="rId14" Type="http://schemas.openxmlformats.org/officeDocument/2006/relationships/tags" Target="../tags/tag148.xml" /><Relationship Id="rId15" Type="http://schemas.openxmlformats.org/officeDocument/2006/relationships/tags" Target="../tags/tag149.xml" /><Relationship Id="rId16" Type="http://schemas.openxmlformats.org/officeDocument/2006/relationships/tags" Target="../tags/tag150.xml" /><Relationship Id="rId17" Type="http://schemas.openxmlformats.org/officeDocument/2006/relationships/tags" Target="../tags/tag151.xml" /><Relationship Id="rId18" Type="http://schemas.openxmlformats.org/officeDocument/2006/relationships/tags" Target="../tags/tag152.xml" /><Relationship Id="rId19" Type="http://schemas.openxmlformats.org/officeDocument/2006/relationships/tags" Target="../tags/tag153.xml" /><Relationship Id="rId2" Type="http://schemas.openxmlformats.org/officeDocument/2006/relationships/tags" Target="../tags/tag136.xml" /><Relationship Id="rId20" Type="http://schemas.openxmlformats.org/officeDocument/2006/relationships/tags" Target="../tags/tag154.xml" /><Relationship Id="rId21" Type="http://schemas.openxmlformats.org/officeDocument/2006/relationships/tags" Target="../tags/tag155.xml" /><Relationship Id="rId22" Type="http://schemas.openxmlformats.org/officeDocument/2006/relationships/tags" Target="../tags/tag156.xml" /><Relationship Id="rId23" Type="http://schemas.openxmlformats.org/officeDocument/2006/relationships/tags" Target="../tags/tag157.xml" /><Relationship Id="rId24" Type="http://schemas.openxmlformats.org/officeDocument/2006/relationships/tags" Target="../tags/tag158.xml" /><Relationship Id="rId25" Type="http://schemas.openxmlformats.org/officeDocument/2006/relationships/tags" Target="../tags/tag159.xml" /><Relationship Id="rId26" Type="http://schemas.openxmlformats.org/officeDocument/2006/relationships/tags" Target="../tags/tag160.xml" /><Relationship Id="rId27" Type="http://schemas.openxmlformats.org/officeDocument/2006/relationships/tags" Target="../tags/tag161.xml" /><Relationship Id="rId28" Type="http://schemas.openxmlformats.org/officeDocument/2006/relationships/tags" Target="../tags/tag162.xml" /><Relationship Id="rId29" Type="http://schemas.openxmlformats.org/officeDocument/2006/relationships/tags" Target="../tags/tag163.xml" /><Relationship Id="rId3" Type="http://schemas.openxmlformats.org/officeDocument/2006/relationships/tags" Target="../tags/tag137.xml" /><Relationship Id="rId30" Type="http://schemas.openxmlformats.org/officeDocument/2006/relationships/tags" Target="../tags/tag164.xml" /><Relationship Id="rId4" Type="http://schemas.openxmlformats.org/officeDocument/2006/relationships/tags" Target="../tags/tag138.xml" /><Relationship Id="rId5" Type="http://schemas.openxmlformats.org/officeDocument/2006/relationships/tags" Target="../tags/tag139.xml" /><Relationship Id="rId6" Type="http://schemas.openxmlformats.org/officeDocument/2006/relationships/tags" Target="../tags/tag140.xml" /><Relationship Id="rId7" Type="http://schemas.openxmlformats.org/officeDocument/2006/relationships/tags" Target="../tags/tag141.xml" /><Relationship Id="rId8" Type="http://schemas.openxmlformats.org/officeDocument/2006/relationships/tags" Target="../tags/tag142.xml" /><Relationship Id="rId9" Type="http://schemas.openxmlformats.org/officeDocument/2006/relationships/tags" Target="../tags/tag14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3.xml" /><Relationship Id="rId11" Type="http://schemas.openxmlformats.org/officeDocument/2006/relationships/tags" Target="../tags/tag174.xml" /><Relationship Id="rId12" Type="http://schemas.openxmlformats.org/officeDocument/2006/relationships/tags" Target="../tags/tag175.xml" /><Relationship Id="rId13" Type="http://schemas.openxmlformats.org/officeDocument/2006/relationships/tags" Target="../tags/tag176.xml" /><Relationship Id="rId2" Type="http://schemas.openxmlformats.org/officeDocument/2006/relationships/tags" Target="../tags/tag165.xml" /><Relationship Id="rId3" Type="http://schemas.openxmlformats.org/officeDocument/2006/relationships/tags" Target="../tags/tag166.xml" /><Relationship Id="rId4" Type="http://schemas.openxmlformats.org/officeDocument/2006/relationships/tags" Target="../tags/tag167.xml" /><Relationship Id="rId5" Type="http://schemas.openxmlformats.org/officeDocument/2006/relationships/tags" Target="../tags/tag168.xml" /><Relationship Id="rId6" Type="http://schemas.openxmlformats.org/officeDocument/2006/relationships/tags" Target="../tags/tag169.xml" /><Relationship Id="rId7" Type="http://schemas.openxmlformats.org/officeDocument/2006/relationships/tags" Target="../tags/tag170.xml" /><Relationship Id="rId8" Type="http://schemas.openxmlformats.org/officeDocument/2006/relationships/tags" Target="../tags/tag171.xml" /><Relationship Id="rId9" Type="http://schemas.openxmlformats.org/officeDocument/2006/relationships/tags" Target="../tags/tag17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77.xml" /><Relationship Id="rId3" Type="http://schemas.openxmlformats.org/officeDocument/2006/relationships/tags" Target="../tags/tag178.xml" /><Relationship Id="rId4" Type="http://schemas.openxmlformats.org/officeDocument/2006/relationships/tags" Target="../tags/tag179.xml" /><Relationship Id="rId5" Type="http://schemas.openxmlformats.org/officeDocument/2006/relationships/tags" Target="../tags/tag180.xml" /><Relationship Id="rId6" Type="http://schemas.openxmlformats.org/officeDocument/2006/relationships/tags" Target="../tags/tag181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180570431040060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高三第二轮复习专题复习POWERPOINT课件15图象专题</a:t>
            </a:r>
            <a:endParaRPr lang="zh-CN" altLang="en-US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/>
              <a:t>YOUR LOGO</a:t>
            </a:r>
            <a:endParaRPr lang="en-US" alt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lstStyle/>
          <a:p>
            <a:r>
              <a:rPr lang="en-US" altLang="zh-CN"/>
              <a:t>目录</a:t>
            </a:r>
            <a:endParaRPr lang="en-US" altLang="zh-CN"/>
          </a:p>
        </p:txBody>
      </p:sp>
      <p:cxnSp>
        <p:nvCxnSpPr>
          <p:cNvPr id="3145735" name="直接连接符 13"/>
          <p:cNvCxnSpPr/>
          <p:nvPr>
            <p:custDataLst>
              <p:tags r:id="rId3"/>
            </p:custDataLst>
          </p:nvPr>
        </p:nvCxnSpPr>
        <p:spPr>
          <a:xfrm>
            <a:off x="501161" y="6318738"/>
            <a:ext cx="500868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4"/>
            </p:custDataLst>
          </p:nvPr>
        </p:nvSpPr>
        <p:spPr>
          <a:xfrm>
            <a:off x="4456430" y="226822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5"/>
            </p:custDataLst>
          </p:nvPr>
        </p:nvSpPr>
        <p:spPr>
          <a:xfrm>
            <a:off x="5917565" y="235966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图象专题内容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6"/>
            </p:custDataLst>
          </p:nvPr>
        </p:nvSpPr>
        <p:spPr>
          <a:xfrm>
            <a:off x="8014970" y="226822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7"/>
            </p:custDataLst>
          </p:nvPr>
        </p:nvSpPr>
        <p:spPr>
          <a:xfrm>
            <a:off x="9476105" y="235966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课件的亮点和特色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8" name="序号"/>
          <p:cNvSpPr txBox="1"/>
          <p:nvPr>
            <p:custDataLst>
              <p:tags r:id="rId8"/>
            </p:custDataLst>
          </p:nvPr>
        </p:nvSpPr>
        <p:spPr>
          <a:xfrm>
            <a:off x="4456430" y="355219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9"/>
            </p:custDataLst>
          </p:nvPr>
        </p:nvSpPr>
        <p:spPr>
          <a:xfrm>
            <a:off x="5917565" y="364363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使用建议和注意事项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8"/>
          <p:cNvCxnSpPr/>
          <p:nvPr>
            <p:custDataLst>
              <p:tags r:id="rId10"/>
            </p:custDataLst>
          </p:nvPr>
        </p:nvCxnSpPr>
        <p:spPr>
          <a:xfrm>
            <a:off x="5560060" y="4542155"/>
            <a:ext cx="621601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2" name="序号"/>
          <p:cNvSpPr txBox="1"/>
          <p:nvPr>
            <p:custDataLst>
              <p:tags r:id="rId11"/>
            </p:custDataLst>
          </p:nvPr>
        </p:nvSpPr>
        <p:spPr>
          <a:xfrm>
            <a:off x="4456430" y="98425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2"/>
            </p:custDataLst>
          </p:nvPr>
        </p:nvSpPr>
        <p:spPr>
          <a:xfrm>
            <a:off x="5917565" y="107569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6" name="序号"/>
          <p:cNvSpPr txBox="1"/>
          <p:nvPr>
            <p:custDataLst>
              <p:tags r:id="rId13"/>
            </p:custDataLst>
          </p:nvPr>
        </p:nvSpPr>
        <p:spPr>
          <a:xfrm>
            <a:off x="8014970" y="98425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4"/>
            </p:custDataLst>
          </p:nvPr>
        </p:nvSpPr>
        <p:spPr>
          <a:xfrm>
            <a:off x="9476105" y="107569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课件内容概述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/>
          <p:nvPr>
            <p:custDataLst>
              <p:tags r:id="rId15"/>
            </p:custDataLst>
          </p:nvPr>
        </p:nvCxnSpPr>
        <p:spPr>
          <a:xfrm>
            <a:off x="3200400" y="3285490"/>
            <a:ext cx="857567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1" name="直接连接符 15"/>
          <p:cNvCxnSpPr/>
          <p:nvPr>
            <p:custDataLst>
              <p:tags r:id="rId16"/>
            </p:custDataLst>
          </p:nvPr>
        </p:nvCxnSpPr>
        <p:spPr>
          <a:xfrm>
            <a:off x="3200400" y="2001520"/>
            <a:ext cx="857567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7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2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883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6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lstStyle/>
          <a:p>
            <a:r>
              <a:rPr lang="zh-CN" altLang="en-US"/>
              <a:t>课件内容概述</a:t>
            </a:r>
            <a:endParaRPr lang="zh-CN" altLang="en-US"/>
          </a:p>
        </p:txBody>
      </p:sp>
      <p:sp>
        <p:nvSpPr>
          <p:cNvPr id="104886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lstStyle/>
          <a:p>
            <a:r>
              <a:rPr lang="en-US" altLang="zh-CN"/>
              <a:t>02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2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课件的主题和目标</a:t>
            </a:r>
            <a:endParaRPr lang="zh-CN" altLang="en-US"/>
          </a:p>
        </p:txBody>
      </p:sp>
      <p:sp>
        <p:nvSpPr>
          <p:cNvPr id="1048930" name="任意多边形: 形状 47"/>
          <p:cNvSpPr/>
          <p:nvPr>
            <p:custDataLst>
              <p:tags r:id="rId2"/>
            </p:custDataLst>
          </p:nvPr>
        </p:nvSpPr>
        <p:spPr>
          <a:xfrm rot="10800000">
            <a:off x="962465" y="2037994"/>
            <a:ext cx="4888875" cy="3466885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8932" name="矩形 48"/>
          <p:cNvSpPr/>
          <p:nvPr>
            <p:custDataLst>
              <p:tags r:id="rId3"/>
            </p:custDataLst>
          </p:nvPr>
        </p:nvSpPr>
        <p:spPr>
          <a:xfrm>
            <a:off x="838200" y="2538099"/>
            <a:ext cx="248442" cy="25035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34" name="文本框 52"/>
          <p:cNvSpPr txBox="1"/>
          <p:nvPr>
            <p:custDataLst>
              <p:tags r:id="rId4"/>
            </p:custDataLst>
          </p:nvPr>
        </p:nvSpPr>
        <p:spPr>
          <a:xfrm>
            <a:off x="1316376" y="2332209"/>
            <a:ext cx="4222732" cy="233770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3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主题：高三第二轮复习专题复习POWERPOINT课件15图象专题</a:t>
            </a:r>
            <a:endParaRPr lang="zh-CN" altLang="en-US" sz="3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8936" name="任意多边形: 形状 19"/>
          <p:cNvSpPr/>
          <p:nvPr>
            <p:custDataLst>
              <p:tags r:id="rId5"/>
            </p:custDataLst>
          </p:nvPr>
        </p:nvSpPr>
        <p:spPr>
          <a:xfrm rot="10800000">
            <a:off x="6464835" y="2037994"/>
            <a:ext cx="4888875" cy="3466885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38" name="矩形 20"/>
          <p:cNvSpPr/>
          <p:nvPr>
            <p:custDataLst>
              <p:tags r:id="rId6"/>
            </p:custDataLst>
          </p:nvPr>
        </p:nvSpPr>
        <p:spPr>
          <a:xfrm>
            <a:off x="6340570" y="2538099"/>
            <a:ext cx="248442" cy="25035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40" name="文本框 3"/>
          <p:cNvSpPr txBox="1"/>
          <p:nvPr>
            <p:custDataLst>
              <p:tags r:id="rId7"/>
            </p:custDataLst>
          </p:nvPr>
        </p:nvSpPr>
        <p:spPr>
          <a:xfrm>
            <a:off x="6818746" y="2332209"/>
            <a:ext cx="4222732" cy="233770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3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目标：帮助学生掌握图象专题的相关知识，提高解题能力，为高考做好准备。</a:t>
            </a:r>
            <a:endParaRPr lang="zh-CN" altLang="en-US" sz="3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897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课件的结构和布局</a:t>
            </a:r>
            <a:endParaRPr lang="zh-CN" altLang="en-US"/>
          </a:p>
        </p:txBody>
      </p:sp>
      <p:sp>
        <p:nvSpPr>
          <p:cNvPr id="1048976" name="圆角矩形 26"/>
          <p:cNvSpPr/>
          <p:nvPr>
            <p:custDataLst>
              <p:tags r:id="rId2"/>
            </p:custDataLst>
          </p:nvPr>
        </p:nvSpPr>
        <p:spPr>
          <a:xfrm>
            <a:off x="838200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978" name="圆角矩形 28"/>
          <p:cNvSpPr/>
          <p:nvPr>
            <p:custDataLst>
              <p:tags r:id="rId3"/>
            </p:custDataLst>
          </p:nvPr>
        </p:nvSpPr>
        <p:spPr>
          <a:xfrm>
            <a:off x="840048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8980" name="文本框 31"/>
          <p:cNvSpPr txBox="1"/>
          <p:nvPr>
            <p:custDataLst>
              <p:tags r:id="rId4"/>
            </p:custDataLst>
          </p:nvPr>
        </p:nvSpPr>
        <p:spPr>
          <a:xfrm>
            <a:off x="938002" y="2379311"/>
            <a:ext cx="1393537" cy="3123446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课件分为15个部分，每个部分对应一个图像专题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圆角矩形 29"/>
          <p:cNvSpPr/>
          <p:nvPr>
            <p:custDataLst>
              <p:tags r:id="rId5"/>
            </p:custDataLst>
          </p:nvPr>
        </p:nvSpPr>
        <p:spPr>
          <a:xfrm>
            <a:off x="2622938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984" name="圆角矩形 32"/>
          <p:cNvSpPr/>
          <p:nvPr>
            <p:custDataLst>
              <p:tags r:id="rId6"/>
            </p:custDataLst>
          </p:nvPr>
        </p:nvSpPr>
        <p:spPr>
          <a:xfrm>
            <a:off x="2624786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8986" name="文本框 34"/>
          <p:cNvSpPr txBox="1"/>
          <p:nvPr>
            <p:custDataLst>
              <p:tags r:id="rId7"/>
            </p:custDataLst>
          </p:nvPr>
        </p:nvSpPr>
        <p:spPr>
          <a:xfrm>
            <a:off x="2722740" y="2379311"/>
            <a:ext cx="1393537" cy="312467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每个部分包括：专题名称、专题内容、专题练习、专题总结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圆角矩形 3"/>
          <p:cNvSpPr/>
          <p:nvPr>
            <p:custDataLst>
              <p:tags r:id="rId8"/>
            </p:custDataLst>
          </p:nvPr>
        </p:nvSpPr>
        <p:spPr>
          <a:xfrm>
            <a:off x="4407676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990" name="圆角矩形 4"/>
          <p:cNvSpPr/>
          <p:nvPr>
            <p:custDataLst>
              <p:tags r:id="rId9"/>
            </p:custDataLst>
          </p:nvPr>
        </p:nvSpPr>
        <p:spPr>
          <a:xfrm>
            <a:off x="4409524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8992" name="文本框 5"/>
          <p:cNvSpPr txBox="1"/>
          <p:nvPr>
            <p:custDataLst>
              <p:tags r:id="rId10"/>
            </p:custDataLst>
          </p:nvPr>
        </p:nvSpPr>
        <p:spPr>
          <a:xfrm>
            <a:off x="4507478" y="2379311"/>
            <a:ext cx="1393537" cy="312467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专题名称：简洁明了，突出主题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圆角矩形 8"/>
          <p:cNvSpPr/>
          <p:nvPr>
            <p:custDataLst>
              <p:tags r:id="rId11"/>
            </p:custDataLst>
          </p:nvPr>
        </p:nvSpPr>
        <p:spPr>
          <a:xfrm>
            <a:off x="6192414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996" name="圆角矩形 9"/>
          <p:cNvSpPr/>
          <p:nvPr>
            <p:custDataLst>
              <p:tags r:id="rId12"/>
            </p:custDataLst>
          </p:nvPr>
        </p:nvSpPr>
        <p:spPr>
          <a:xfrm>
            <a:off x="6194262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8998" name="文本框 10"/>
          <p:cNvSpPr txBox="1"/>
          <p:nvPr>
            <p:custDataLst>
              <p:tags r:id="rId13"/>
            </p:custDataLst>
          </p:nvPr>
        </p:nvSpPr>
        <p:spPr>
          <a:xfrm>
            <a:off x="6292216" y="2379311"/>
            <a:ext cx="1393537" cy="312467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专题内容：详细讲解图像专题的相关知识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圆角矩形 6"/>
          <p:cNvSpPr/>
          <p:nvPr>
            <p:custDataLst>
              <p:tags r:id="rId14"/>
            </p:custDataLst>
          </p:nvPr>
        </p:nvSpPr>
        <p:spPr>
          <a:xfrm>
            <a:off x="7977152" y="2009672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002" name="圆角矩形 7"/>
          <p:cNvSpPr/>
          <p:nvPr>
            <p:custDataLst>
              <p:tags r:id="rId15"/>
            </p:custDataLst>
          </p:nvPr>
        </p:nvSpPr>
        <p:spPr>
          <a:xfrm>
            <a:off x="7979000" y="2009672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004" name="文本框 11"/>
          <p:cNvSpPr txBox="1"/>
          <p:nvPr>
            <p:custDataLst>
              <p:tags r:id="rId16"/>
            </p:custDataLst>
          </p:nvPr>
        </p:nvSpPr>
        <p:spPr>
          <a:xfrm>
            <a:off x="8076954" y="2380543"/>
            <a:ext cx="1393537" cy="312467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专题练习：提供相关练习题，帮助学生巩固知识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圆角矩形 16"/>
          <p:cNvSpPr/>
          <p:nvPr>
            <p:custDataLst>
              <p:tags r:id="rId17"/>
            </p:custDataLst>
          </p:nvPr>
        </p:nvSpPr>
        <p:spPr>
          <a:xfrm>
            <a:off x="9761890" y="2009672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008" name="圆角矩形 17"/>
          <p:cNvSpPr/>
          <p:nvPr>
            <p:custDataLst>
              <p:tags r:id="rId18"/>
            </p:custDataLst>
          </p:nvPr>
        </p:nvSpPr>
        <p:spPr>
          <a:xfrm>
            <a:off x="9763738" y="2009672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010" name="文本框 18"/>
          <p:cNvSpPr txBox="1"/>
          <p:nvPr>
            <p:custDataLst>
              <p:tags r:id="rId19"/>
            </p:custDataLst>
          </p:nvPr>
        </p:nvSpPr>
        <p:spPr>
          <a:xfrm>
            <a:off x="9861692" y="2380543"/>
            <a:ext cx="1393537" cy="312467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专题总结：总结本专题的重点和难点，帮助学生掌握知识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04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课件的适用人群和用途</a:t>
            </a:r>
            <a:endParaRPr lang="zh-CN" altLang="en-US"/>
          </a:p>
        </p:txBody>
      </p:sp>
      <p:sp>
        <p:nvSpPr>
          <p:cNvPr id="1049046" name="任意多边形: 形状 2"/>
          <p:cNvSpPr/>
          <p:nvPr>
            <p:custDataLst>
              <p:tags r:id="rId2"/>
            </p:custDataLst>
          </p:nvPr>
        </p:nvSpPr>
        <p:spPr>
          <a:xfrm rot="10800000">
            <a:off x="937301" y="3901107"/>
            <a:ext cx="3311112" cy="2136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8" name="矩形 4"/>
          <p:cNvSpPr/>
          <p:nvPr>
            <p:custDataLst>
              <p:tags r:id="rId3"/>
            </p:custDataLst>
          </p:nvPr>
        </p:nvSpPr>
        <p:spPr>
          <a:xfrm>
            <a:off x="851576" y="4245831"/>
            <a:ext cx="171251" cy="17256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0" name="文本框 5"/>
          <p:cNvSpPr txBox="1"/>
          <p:nvPr>
            <p:custDataLst>
              <p:tags r:id="rId4"/>
            </p:custDataLst>
          </p:nvPr>
        </p:nvSpPr>
        <p:spPr>
          <a:xfrm>
            <a:off x="1137326" y="4203881"/>
            <a:ext cx="2910719" cy="120828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用途：帮助学生复习图象专题知识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052" name="任意多边形: 形状 56"/>
          <p:cNvSpPr/>
          <p:nvPr>
            <p:custDataLst>
              <p:tags r:id="rId5"/>
            </p:custDataLst>
          </p:nvPr>
        </p:nvSpPr>
        <p:spPr>
          <a:xfrm rot="10800000">
            <a:off x="4490328" y="3901107"/>
            <a:ext cx="3311112" cy="2136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054" name="矩形 57"/>
          <p:cNvSpPr/>
          <p:nvPr>
            <p:custDataLst>
              <p:tags r:id="rId6"/>
            </p:custDataLst>
          </p:nvPr>
        </p:nvSpPr>
        <p:spPr>
          <a:xfrm>
            <a:off x="4404603" y="4245831"/>
            <a:ext cx="171251" cy="17256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6" name="文本框 58"/>
          <p:cNvSpPr txBox="1"/>
          <p:nvPr>
            <p:custDataLst>
              <p:tags r:id="rId7"/>
            </p:custDataLst>
          </p:nvPr>
        </p:nvSpPr>
        <p:spPr>
          <a:xfrm>
            <a:off x="4690353" y="4203881"/>
            <a:ext cx="2910719" cy="120828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用途：帮助教师进行图象专题教学</a:t>
            </a:r>
            <a:endParaRPr lang="zh-CN" altLang="en-US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058" name="任意多边形: 形状 60"/>
          <p:cNvSpPr/>
          <p:nvPr>
            <p:custDataLst>
              <p:tags r:id="rId8"/>
            </p:custDataLst>
          </p:nvPr>
        </p:nvSpPr>
        <p:spPr>
          <a:xfrm rot="10800000">
            <a:off x="8042748" y="3901107"/>
            <a:ext cx="3311112" cy="2136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60" name="矩形 61"/>
          <p:cNvSpPr/>
          <p:nvPr>
            <p:custDataLst>
              <p:tags r:id="rId9"/>
            </p:custDataLst>
          </p:nvPr>
        </p:nvSpPr>
        <p:spPr>
          <a:xfrm>
            <a:off x="7957631" y="4245831"/>
            <a:ext cx="171251" cy="17256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62" name="文本框 62"/>
          <p:cNvSpPr txBox="1"/>
          <p:nvPr>
            <p:custDataLst>
              <p:tags r:id="rId10"/>
            </p:custDataLst>
          </p:nvPr>
        </p:nvSpPr>
        <p:spPr>
          <a:xfrm>
            <a:off x="8243381" y="4203881"/>
            <a:ext cx="2910719" cy="120828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用途：帮助家长了解图象专题学习情况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064" name="任意多边形: 形状 64"/>
          <p:cNvSpPr/>
          <p:nvPr>
            <p:custDataLst>
              <p:tags r:id="rId11"/>
            </p:custDataLst>
          </p:nvPr>
        </p:nvSpPr>
        <p:spPr>
          <a:xfrm rot="10800000">
            <a:off x="923317" y="1504455"/>
            <a:ext cx="3311112" cy="2136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066" name="矩形 65"/>
          <p:cNvSpPr/>
          <p:nvPr>
            <p:custDataLst>
              <p:tags r:id="rId12"/>
            </p:custDataLst>
          </p:nvPr>
        </p:nvSpPr>
        <p:spPr>
          <a:xfrm>
            <a:off x="838200" y="1848571"/>
            <a:ext cx="171251" cy="17256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68" name="文本框 66"/>
          <p:cNvSpPr txBox="1"/>
          <p:nvPr>
            <p:custDataLst>
              <p:tags r:id="rId13"/>
            </p:custDataLst>
          </p:nvPr>
        </p:nvSpPr>
        <p:spPr>
          <a:xfrm>
            <a:off x="1123950" y="1806621"/>
            <a:ext cx="2910719" cy="120828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适用人群：高三学生</a:t>
            </a:r>
            <a:endParaRPr lang="zh-CN" altLang="en-US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070" name="任意多边形: 形状 68"/>
          <p:cNvSpPr/>
          <p:nvPr>
            <p:custDataLst>
              <p:tags r:id="rId14"/>
            </p:custDataLst>
          </p:nvPr>
        </p:nvSpPr>
        <p:spPr>
          <a:xfrm rot="10800000">
            <a:off x="4476345" y="1504455"/>
            <a:ext cx="3311112" cy="2136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72" name="矩形 69"/>
          <p:cNvSpPr/>
          <p:nvPr>
            <p:custDataLst>
              <p:tags r:id="rId15"/>
            </p:custDataLst>
          </p:nvPr>
        </p:nvSpPr>
        <p:spPr>
          <a:xfrm>
            <a:off x="4390620" y="1848571"/>
            <a:ext cx="171251" cy="17256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74" name="文本框 70"/>
          <p:cNvSpPr txBox="1"/>
          <p:nvPr>
            <p:custDataLst>
              <p:tags r:id="rId16"/>
            </p:custDataLst>
          </p:nvPr>
        </p:nvSpPr>
        <p:spPr>
          <a:xfrm>
            <a:off x="4676370" y="1806621"/>
            <a:ext cx="2910719" cy="120828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适用人群：高三教师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076" name="任意多边形: 形状 72"/>
          <p:cNvSpPr/>
          <p:nvPr>
            <p:custDataLst>
              <p:tags r:id="rId17"/>
            </p:custDataLst>
          </p:nvPr>
        </p:nvSpPr>
        <p:spPr>
          <a:xfrm rot="10800000">
            <a:off x="8029372" y="1504455"/>
            <a:ext cx="3311112" cy="2136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078" name="矩形 73"/>
          <p:cNvSpPr/>
          <p:nvPr>
            <p:custDataLst>
              <p:tags r:id="rId18"/>
            </p:custDataLst>
          </p:nvPr>
        </p:nvSpPr>
        <p:spPr>
          <a:xfrm>
            <a:off x="7943647" y="1848571"/>
            <a:ext cx="171251" cy="17256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80" name="文本框 74"/>
          <p:cNvSpPr txBox="1"/>
          <p:nvPr>
            <p:custDataLst>
              <p:tags r:id="rId19"/>
            </p:custDataLst>
          </p:nvPr>
        </p:nvSpPr>
        <p:spPr>
          <a:xfrm>
            <a:off x="8229397" y="1806621"/>
            <a:ext cx="2910719" cy="120828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适用人群：高三家长</a:t>
            </a:r>
            <a:endParaRPr lang="zh-CN" altLang="en-US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1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lstStyle/>
          <a:p>
            <a:r>
              <a:rPr lang="zh-CN" altLang="en-US"/>
              <a:t>图象专题内容</a:t>
            </a:r>
            <a:endParaRPr lang="zh-CN" altLang="en-US"/>
          </a:p>
        </p:txBody>
      </p:sp>
      <p:sp>
        <p:nvSpPr>
          <p:cNvPr id="104911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lstStyle/>
          <a:p>
            <a:r>
              <a:rPr lang="en-US" altLang="zh-CN"/>
              <a:t>03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17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图象的分类和特点</a:t>
            </a:r>
            <a:endParaRPr lang="zh-CN" altLang="en-US"/>
          </a:p>
        </p:txBody>
      </p:sp>
      <p:sp>
        <p:nvSpPr>
          <p:cNvPr id="1049180" name="椭圆 262"/>
          <p:cNvSpPr/>
          <p:nvPr>
            <p:custDataLst>
              <p:tags r:id="rId2"/>
            </p:custDataLst>
          </p:nvPr>
        </p:nvSpPr>
        <p:spPr>
          <a:xfrm>
            <a:off x="2569289" y="4012839"/>
            <a:ext cx="7052933" cy="1845208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2" name="椭圆 263"/>
          <p:cNvSpPr/>
          <p:nvPr>
            <p:custDataLst>
              <p:tags r:id="rId3"/>
            </p:custDataLst>
          </p:nvPr>
        </p:nvSpPr>
        <p:spPr>
          <a:xfrm>
            <a:off x="3386278" y="4089901"/>
            <a:ext cx="5347427" cy="1584600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4" name="椭圆 264"/>
          <p:cNvSpPr/>
          <p:nvPr>
            <p:custDataLst>
              <p:tags r:id="rId4"/>
            </p:custDataLst>
          </p:nvPr>
        </p:nvSpPr>
        <p:spPr>
          <a:xfrm>
            <a:off x="4151266" y="4316703"/>
            <a:ext cx="3816590" cy="1130968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6" name="椭圆 265"/>
          <p:cNvSpPr/>
          <p:nvPr>
            <p:custDataLst>
              <p:tags r:id="rId5"/>
            </p:custDataLst>
          </p:nvPr>
        </p:nvSpPr>
        <p:spPr>
          <a:xfrm>
            <a:off x="4797840" y="4508420"/>
            <a:ext cx="2523202" cy="747699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8" name="椭圆 266"/>
          <p:cNvSpPr/>
          <p:nvPr>
            <p:custDataLst>
              <p:tags r:id="rId6"/>
            </p:custDataLst>
          </p:nvPr>
        </p:nvSpPr>
        <p:spPr>
          <a:xfrm>
            <a:off x="5460703" y="4704523"/>
            <a:ext cx="1451358" cy="430080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3005977" y="4633099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90" name="椭圆 268"/>
          <p:cNvSpPr/>
          <p:nvPr>
            <p:custDataLst>
              <p:tags r:id="rId8"/>
            </p:custDataLst>
          </p:nvPr>
        </p:nvSpPr>
        <p:spPr>
          <a:xfrm flipV="1">
            <a:off x="2918264" y="4454539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2" name="椭圆 269"/>
          <p:cNvSpPr/>
          <p:nvPr>
            <p:custDataLst>
              <p:tags r:id="rId9"/>
            </p:custDataLst>
          </p:nvPr>
        </p:nvSpPr>
        <p:spPr>
          <a:xfrm flipV="1">
            <a:off x="2958361" y="4495263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4" name="椭圆 270"/>
          <p:cNvSpPr/>
          <p:nvPr>
            <p:custDataLst>
              <p:tags r:id="rId10"/>
            </p:custDataLst>
          </p:nvPr>
        </p:nvSpPr>
        <p:spPr>
          <a:xfrm flipV="1">
            <a:off x="7719953" y="3673889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770702" y="3784157"/>
            <a:ext cx="0" cy="184520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96" name="椭圆 272"/>
          <p:cNvSpPr/>
          <p:nvPr>
            <p:custDataLst>
              <p:tags r:id="rId12"/>
            </p:custDataLst>
          </p:nvPr>
        </p:nvSpPr>
        <p:spPr>
          <a:xfrm flipV="1">
            <a:off x="4099264" y="3553596"/>
            <a:ext cx="371599" cy="371588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84089" y="3955825"/>
            <a:ext cx="0" cy="97500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090922" y="3656346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98" name="椭圆 275"/>
          <p:cNvSpPr/>
          <p:nvPr>
            <p:custDataLst>
              <p:tags r:id="rId15"/>
            </p:custDataLst>
          </p:nvPr>
        </p:nvSpPr>
        <p:spPr>
          <a:xfrm flipV="1">
            <a:off x="7003209" y="3477786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0" name="椭圆 276"/>
          <p:cNvSpPr/>
          <p:nvPr>
            <p:custDataLst>
              <p:tags r:id="rId16"/>
            </p:custDataLst>
          </p:nvPr>
        </p:nvSpPr>
        <p:spPr>
          <a:xfrm flipV="1">
            <a:off x="7043306" y="3518510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2" name="椭圆 277"/>
          <p:cNvSpPr/>
          <p:nvPr>
            <p:custDataLst>
              <p:tags r:id="rId17"/>
            </p:custDataLst>
          </p:nvPr>
        </p:nvSpPr>
        <p:spPr>
          <a:xfrm flipV="1">
            <a:off x="3858052" y="4302920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908800" y="4413188"/>
            <a:ext cx="0" cy="1066940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4" name="椭圆 279"/>
          <p:cNvSpPr/>
          <p:nvPr>
            <p:custDataLst>
              <p:tags r:id="rId19"/>
            </p:custDataLst>
          </p:nvPr>
        </p:nvSpPr>
        <p:spPr>
          <a:xfrm flipV="1">
            <a:off x="8431686" y="4529096"/>
            <a:ext cx="253121" cy="253113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556991" y="4809779"/>
            <a:ext cx="0" cy="39582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6" name="椭圆 281"/>
          <p:cNvSpPr/>
          <p:nvPr>
            <p:custDataLst>
              <p:tags r:id="rId21"/>
            </p:custDataLst>
          </p:nvPr>
        </p:nvSpPr>
        <p:spPr>
          <a:xfrm flipV="1">
            <a:off x="4999581" y="4827948"/>
            <a:ext cx="313537" cy="31352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53706" y="5191333"/>
            <a:ext cx="0" cy="69262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8" name="图形 15"/>
          <p:cNvSpPr/>
          <p:nvPr>
            <p:custDataLst>
              <p:tags r:id="rId23"/>
            </p:custDataLst>
          </p:nvPr>
        </p:nvSpPr>
        <p:spPr>
          <a:xfrm>
            <a:off x="5064113" y="4894986"/>
            <a:ext cx="179281" cy="174691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10" name="图形 19"/>
          <p:cNvSpPr/>
          <p:nvPr>
            <p:custDataLst>
              <p:tags r:id="rId24"/>
            </p:custDataLst>
          </p:nvPr>
        </p:nvSpPr>
        <p:spPr>
          <a:xfrm>
            <a:off x="8496845" y="4599893"/>
            <a:ext cx="122781" cy="11056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12" name="图形 27"/>
          <p:cNvSpPr/>
          <p:nvPr>
            <p:custDataLst>
              <p:tags r:id="rId25"/>
            </p:custDataLst>
          </p:nvPr>
        </p:nvSpPr>
        <p:spPr>
          <a:xfrm>
            <a:off x="4198255" y="3672635"/>
            <a:ext cx="173631" cy="13354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14" name="任意多边形: 形状 286"/>
          <p:cNvSpPr/>
          <p:nvPr>
            <p:custDataLst>
              <p:tags r:id="rId26"/>
            </p:custDataLst>
          </p:nvPr>
        </p:nvSpPr>
        <p:spPr>
          <a:xfrm>
            <a:off x="5451932" y="3623767"/>
            <a:ext cx="1287612" cy="1287618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16" name="正文"/>
          <p:cNvSpPr txBox="1"/>
          <p:nvPr>
            <p:custDataLst>
              <p:tags r:id="rId27"/>
            </p:custDataLst>
          </p:nvPr>
        </p:nvSpPr>
        <p:spPr>
          <a:xfrm>
            <a:off x="838200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图象类型：矢量图、位图、动画图等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正文"/>
          <p:cNvSpPr txBox="1"/>
          <p:nvPr>
            <p:custDataLst>
              <p:tags r:id="rId28"/>
            </p:custDataLst>
          </p:nvPr>
        </p:nvSpPr>
        <p:spPr>
          <a:xfrm>
            <a:off x="9285014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动画图特点：动态效果、吸引注意力、增加趣味性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正文"/>
          <p:cNvSpPr txBox="1"/>
          <p:nvPr>
            <p:custDataLst>
              <p:tags r:id="rId29"/>
            </p:custDataLst>
          </p:nvPr>
        </p:nvSpPr>
        <p:spPr>
          <a:xfrm>
            <a:off x="7026390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位图特点：色彩丰富、细节清晰、文件大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正文"/>
          <p:cNvSpPr txBox="1"/>
          <p:nvPr>
            <p:custDataLst>
              <p:tags r:id="rId30"/>
            </p:custDataLst>
          </p:nvPr>
        </p:nvSpPr>
        <p:spPr>
          <a:xfrm>
            <a:off x="3096824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矢量图特点：可缩放、可编辑、文件小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25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图象的获取和处理方法</a:t>
            </a:r>
            <a:endParaRPr lang="zh-CN" altLang="en-US"/>
          </a:p>
        </p:txBody>
      </p:sp>
      <p:sp>
        <p:nvSpPr>
          <p:cNvPr id="1049258" name="矩形 15"/>
          <p:cNvSpPr/>
          <p:nvPr>
            <p:custDataLst>
              <p:tags r:id="rId2"/>
            </p:custDataLst>
          </p:nvPr>
        </p:nvSpPr>
        <p:spPr>
          <a:xfrm>
            <a:off x="2384776" y="1446120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拍摄：使用相机或手机拍摄图片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任意多边形 17"/>
          <p:cNvSpPr/>
          <p:nvPr>
            <p:custDataLst>
              <p:tags r:id="rId3"/>
            </p:custDataLst>
          </p:nvPr>
        </p:nvSpPr>
        <p:spPr>
          <a:xfrm flipV="1">
            <a:off x="2305533" y="1364400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62" name="任意多边形 18"/>
          <p:cNvSpPr/>
          <p:nvPr>
            <p:custDataLst>
              <p:tags r:id="rId4"/>
            </p:custDataLst>
          </p:nvPr>
        </p:nvSpPr>
        <p:spPr>
          <a:xfrm flipH="1">
            <a:off x="8559143" y="1931484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64" name="矩形 27"/>
          <p:cNvSpPr/>
          <p:nvPr>
            <p:custDataLst>
              <p:tags r:id="rId5"/>
            </p:custDataLst>
          </p:nvPr>
        </p:nvSpPr>
        <p:spPr>
          <a:xfrm>
            <a:off x="2384776" y="2778396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扫描：使用扫描仪将纸质文件转换为电子文件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任意多边形 29"/>
          <p:cNvSpPr/>
          <p:nvPr>
            <p:custDataLst>
              <p:tags r:id="rId6"/>
            </p:custDataLst>
          </p:nvPr>
        </p:nvSpPr>
        <p:spPr>
          <a:xfrm flipV="1">
            <a:off x="2305533" y="2696677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68" name="任意多边形 30"/>
          <p:cNvSpPr/>
          <p:nvPr>
            <p:custDataLst>
              <p:tags r:id="rId7"/>
            </p:custDataLst>
          </p:nvPr>
        </p:nvSpPr>
        <p:spPr>
          <a:xfrm flipH="1">
            <a:off x="8559143" y="3263761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70" name="矩形 5"/>
          <p:cNvSpPr/>
          <p:nvPr>
            <p:custDataLst>
              <p:tags r:id="rId8"/>
            </p:custDataLst>
          </p:nvPr>
        </p:nvSpPr>
        <p:spPr>
          <a:xfrm>
            <a:off x="2384776" y="4110673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下载：从互联网上下载图片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任意多边形 7"/>
          <p:cNvSpPr/>
          <p:nvPr>
            <p:custDataLst>
              <p:tags r:id="rId9"/>
            </p:custDataLst>
          </p:nvPr>
        </p:nvSpPr>
        <p:spPr>
          <a:xfrm flipV="1">
            <a:off x="2305533" y="4028953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74" name="任意多边形 8"/>
          <p:cNvSpPr/>
          <p:nvPr>
            <p:custDataLst>
              <p:tags r:id="rId10"/>
            </p:custDataLst>
          </p:nvPr>
        </p:nvSpPr>
        <p:spPr>
          <a:xfrm flipH="1">
            <a:off x="8559143" y="4596037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76" name="矩形 10"/>
          <p:cNvSpPr/>
          <p:nvPr>
            <p:custDataLst>
              <p:tags r:id="rId11"/>
            </p:custDataLst>
          </p:nvPr>
        </p:nvSpPr>
        <p:spPr>
          <a:xfrm>
            <a:off x="2384776" y="5442949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处理：使用图像处理软件对图片进行裁剪、调整大小、调整颜色等操作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任意多边形 12"/>
          <p:cNvSpPr/>
          <p:nvPr>
            <p:custDataLst>
              <p:tags r:id="rId12"/>
            </p:custDataLst>
          </p:nvPr>
        </p:nvSpPr>
        <p:spPr>
          <a:xfrm flipV="1">
            <a:off x="2305533" y="5361230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80" name="任意多边形 13"/>
          <p:cNvSpPr/>
          <p:nvPr>
            <p:custDataLst>
              <p:tags r:id="rId13"/>
            </p:custDataLst>
          </p:nvPr>
        </p:nvSpPr>
        <p:spPr>
          <a:xfrm flipH="1">
            <a:off x="8559143" y="5928314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3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图象的分析和解读技巧</a:t>
            </a:r>
            <a:endParaRPr lang="zh-CN" altLang="en-US"/>
          </a:p>
        </p:txBody>
      </p:sp>
      <p:sp>
        <p:nvSpPr>
          <p:cNvPr id="1049316" name="矩形 31"/>
          <p:cNvSpPr/>
          <p:nvPr>
            <p:custDataLst>
              <p:tags r:id="rId2"/>
            </p:custDataLst>
          </p:nvPr>
        </p:nvSpPr>
        <p:spPr>
          <a:xfrm>
            <a:off x="3353427" y="1364400"/>
            <a:ext cx="5485952" cy="84597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观察图像：注意图像的构图、色彩、线条等元素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矩形 4"/>
          <p:cNvSpPr/>
          <p:nvPr>
            <p:custDataLst>
              <p:tags r:id="rId3"/>
            </p:custDataLst>
          </p:nvPr>
        </p:nvSpPr>
        <p:spPr>
          <a:xfrm>
            <a:off x="3353427" y="2356206"/>
            <a:ext cx="5485952" cy="84597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分析图像：理解图像的主题、寓意、象征等内涵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矩形 5"/>
          <p:cNvSpPr/>
          <p:nvPr>
            <p:custDataLst>
              <p:tags r:id="rId4"/>
            </p:custDataLst>
          </p:nvPr>
        </p:nvSpPr>
        <p:spPr>
          <a:xfrm>
            <a:off x="3353427" y="3348012"/>
            <a:ext cx="5485952" cy="84597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解读技巧：运用联想、对比、象征等方法解读图像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矩形 7"/>
          <p:cNvSpPr/>
          <p:nvPr>
            <p:custDataLst>
              <p:tags r:id="rId5"/>
            </p:custDataLst>
          </p:nvPr>
        </p:nvSpPr>
        <p:spPr>
          <a:xfrm>
            <a:off x="3353427" y="4339818"/>
            <a:ext cx="5485952" cy="84597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结合背景：结合图像产生的时代背景、文化背景等解读图像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矩形 3"/>
          <p:cNvSpPr/>
          <p:nvPr>
            <p:custDataLst>
              <p:tags r:id="rId6"/>
            </p:custDataLst>
          </p:nvPr>
        </p:nvSpPr>
        <p:spPr>
          <a:xfrm>
            <a:off x="3353427" y="5331624"/>
            <a:ext cx="5485952" cy="84597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总结归纳：总结图像的特点、意义和价值，形成自己的观点和看法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https://d.book118.com/918057043104006023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47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96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40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  <p:tag name="KSO_WM_TEMPLATE_THUMBS_INDEX" val="1、9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"/>
  <p:tag name="KSO_WM_UNIT_TYPE" val="a"/>
  <p:tag name="KSO_WM_UNIT_VALUE" val="30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8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f*1"/>
  <p:tag name="KSO_WM_UNIT_INDEX" val="1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96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f*2"/>
  <p:tag name="KSO_WM_UNIT_INDEX" val="2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21"/>
</p:tagLst>
</file>

<file path=ppt/tags/tag68.xml><?xml version="1.0" encoding="utf-8"?>
<p:tagLst xmlns:p="http://schemas.openxmlformats.org/presentationml/2006/main">
  <p:tag name="KSO_WM_BEAUTIFY_FLAG" val="#wm#"/>
  <p:tag name="KSO_WM_SLIDE_ID" val="custom20230997_1"/>
  <p:tag name="KSO_WM_SLIDE_INDEX" val="1"/>
  <p:tag name="KSO_WM_SLIDE_ITEM_CNT" val="0"/>
  <p:tag name="KSO_WM_SLIDE_LAYOUT" val="a_b_f"/>
  <p:tag name="KSO_WM_SLIDE_LAYOUT_CNT" val="1_1_2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  <p:tag name="KSO_WM_TEMPLATE_THUMBS_INDEX" val="1、9"/>
</p:tagLst>
</file>

<file path=ppt/tags/tag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3"/>
</p:tagLst>
</file>

<file path=ppt/tags/tag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5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5*l_h_i*1_3_1"/>
  <p:tag name="KSO_WM_UNIT_INDEX" val="1_3_1"/>
  <p:tag name="KSO_WM_UNIT_LAYERLEVEL" val="1_1_1"/>
  <p:tag name="KSO_WM_UNIT_SUBTYPE" val="d"/>
  <p:tag name="KSO_WM_UNIT_TYPE" val="l_h_i"/>
</p:tagLst>
</file>

<file path=ppt/tags/tag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5*l_h_i*1_4_1"/>
  <p:tag name="KSO_WM_UNIT_INDEX" val="1_4_1"/>
  <p:tag name="KSO_WM_UNIT_LAYERLEVEL" val="1_1_1"/>
  <p:tag name="KSO_WM_UNIT_SUBTYPE" val="d"/>
  <p:tag name="KSO_WM_UNIT_TYPE" val="l_h_i"/>
</p:tagLst>
</file>

<file path=ppt/tags/tag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5*l_h_i*1_5_1"/>
  <p:tag name="KSO_WM_UNIT_INDEX" val="1_5_1"/>
  <p:tag name="KSO_WM_UNIT_LAYERLEVEL" val="1_1_1"/>
  <p:tag name="KSO_WM_UNIT_SUBTYPE" val="d"/>
  <p:tag name="KSO_WM_UNIT_TYPE" val="l_h_i"/>
</p:tagLst>
</file>

<file path=ppt/tags/tag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5*l_i*1_1"/>
  <p:tag name="KSO_WM_UNIT_INDEX" val="1_1"/>
  <p:tag name="KSO_WM_UNIT_LAYERLEVEL" val="1_1"/>
  <p:tag name="KSO_WM_UNIT_TYPE" val="l_i"/>
</p:tagLst>
</file>

<file path=ppt/tags/tag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5*l_h_i*1_1_1"/>
  <p:tag name="KSO_WM_UNIT_INDEX" val="1_1_1"/>
  <p:tag name="KSO_WM_UNIT_LAYERLEVEL" val="1_1_1"/>
  <p:tag name="KSO_WM_UNIT_SUBTYPE" val="d"/>
  <p:tag name="KSO_WM_UNIT_TYPE" val="l_h_i"/>
</p:tagLst>
</file>

<file path=ppt/tags/tag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5*l_h_i*1_2_1"/>
  <p:tag name="KSO_WM_UNIT_INDEX" val="1_2_1"/>
  <p:tag name="KSO_WM_UNIT_LAYERLEVEL" val="1_1_1"/>
  <p:tag name="KSO_WM_UNIT_SUBTYPE" val="d"/>
  <p:tag name="KSO_WM_UNIT_TYPE" val="l_h_i"/>
</p:tagLst>
</file>

<file path=ppt/tags/tag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5*l_i*1_2"/>
  <p:tag name="KSO_WM_UNIT_INDEX" val="1_2"/>
  <p:tag name="KSO_WM_UNIT_LAYERLEVEL" val="1_1"/>
  <p:tag name="KSO_WM_UNIT_TYPE" val="l_i"/>
</p:tagLst>
</file>

<file path=ppt/tags/tag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5*l_i*1_3"/>
  <p:tag name="KSO_WM_UNIT_INDEX" val="1_3"/>
  <p:tag name="KSO_WM_UNIT_LAYERLEVEL" val="1_1"/>
  <p:tag name="KSO_WM_UNIT_TYPE" val="l_i"/>
</p:tagLst>
</file>

<file path=ppt/tags/tag84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97_5"/>
  <p:tag name="KSO_WM_SLIDE_INDEX" val="5"/>
  <p:tag name="KSO_WM_SLIDE_ITEM_CNT" val="5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1"/>
  <p:tag name="KSO_WM_UNIT_DIAGRAM_ISNUMVISUAL" val="0"/>
  <p:tag name="KSO_WM_UNIT_DIAGRAM_ISREFERUNIT" val="0"/>
  <p:tag name="KSO_WM_UNIT_HIGHLIGHT" val="0"/>
  <p:tag name="KSO_WM_UNIT_ID" val="custom20230997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87.xml><?xml version="1.0" encoding="utf-8"?>
<p:tagLst xmlns:p="http://schemas.openxmlformats.org/presentationml/2006/main">
  <p:tag name="KSO_WM_BEAUTIFY_FLAG" val="#wm#"/>
  <p:tag name="KSO_WM_SLIDE_ID" val="custom202309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1"/>
  <p:tag name="KSO_WM_UNIT_DIAGRAM_ISNUMVISUAL" val="0"/>
  <p:tag name="KSO_WM_UNIT_DIAGRAM_ISREFERUNIT" val="0"/>
  <p:tag name="KSO_WM_UNIT_HIGHLIGHT" val="0"/>
  <p:tag name="KSO_WM_UNIT_ID" val="custom20230997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3"/>
</p:tagLst>
</file>

<file path=ppt/tags/tag90.xml><?xml version="1.0" encoding="utf-8"?>
<p:tagLst xmlns:p="http://schemas.openxmlformats.org/presentationml/2006/main">
  <p:tag name="KSO_WM_BEAUTIFY_FLAG" val="#wm#"/>
  <p:tag name="KSO_WM_SLIDE_ID" val="custom202309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1*l_h_i*1_1_1"/>
  <p:tag name="KSO_WM_UNIT_INDEX" val="1_1_1"/>
  <p:tag name="KSO_WM_UNIT_LAYERLEVEL" val="1_1_1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1*l_h_i*1_1_2"/>
  <p:tag name="KSO_WM_UNIT_INDEX" val="1_1_2"/>
  <p:tag name="KSO_WM_UNIT_LAYERLEVEL" val="1_1_1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1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1*l_h_i*1_2_1"/>
  <p:tag name="KSO_WM_UNIT_INDEX" val="1_2_1"/>
  <p:tag name="KSO_WM_UNIT_LAYERLEVEL" val="1_1_1"/>
  <p:tag name="KSO_WM_UNIT_LINE_FORE_SCHEMECOLOR_INDEX" val="7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1*l_h_i*1_2_2"/>
  <p:tag name="KSO_WM_UNIT_INDEX" val="1_2_2"/>
  <p:tag name="KSO_WM_UNIT_LAYERLEVEL" val="1_1_1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1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1_1"/>
  <p:tag name="KSO_WM_UNIT_INDEX" val="1_1_1"/>
  <p:tag name="KSO_WM_UNIT_LAYERLEVEL" val="1_1_1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1_2"/>
  <p:tag name="KSO_WM_UNIT_INDEX" val="1_1_2"/>
  <p:tag name="KSO_WM_UNIT_LAYERLEVEL" val="1_1_1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1_1"/>
  <p:tag name="KSO_WM_UNIT_INDEX" val="1_1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2_1"/>
  <p:tag name="KSO_WM_UNIT_INDEX" val="1_2_1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2_2"/>
  <p:tag name="KSO_WM_UNIT_INDEX" val="1_2_2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2_1"/>
  <p:tag name="KSO_WM_UNIT_INDEX" val="1_2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3_1"/>
  <p:tag name="KSO_WM_UNIT_INDEX" val="1_3_1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3_2"/>
  <p:tag name="KSO_WM_UNIT_INDEX" val="1_3_2"/>
  <p:tag name="KSO_WM_UNIT_LAYERLEVEL" val="1_1_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3_1"/>
  <p:tag name="KSO_WM_UNIT_INDEX" val="1_3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4_1"/>
  <p:tag name="KSO_WM_UNIT_INDEX" val="1_4_1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4_2"/>
  <p:tag name="KSO_WM_UNIT_INDEX" val="1_4_2"/>
  <p:tag name="KSO_WM_UNIT_LAYERLEVEL" val="1_1_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4_1"/>
  <p:tag name="KSO_WM_UNIT_INDEX" val="1_4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5_1"/>
  <p:tag name="KSO_WM_UNIT_INDEX" val="1_5_1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5_2"/>
  <p:tag name="KSO_WM_UNIT_INDEX" val="1_5_2"/>
  <p:tag name="KSO_WM_UNIT_LAYERLEVEL" val="1_1_1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5_1"/>
  <p:tag name="KSO_WM_UNIT_INDEX" val="1_5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6_1"/>
  <p:tag name="KSO_WM_UNIT_INDEX" val="1_6_1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6_2"/>
  <p:tag name="KSO_WM_UNIT_INDEX" val="1_6_2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6_1"/>
  <p:tag name="KSO_WM_UNIT_INDEX" val="1_6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5*l_h_i*1_4_1"/>
  <p:tag name="KSO_WM_UNIT_INDEX" val="1_4_1"/>
  <p:tag name="KSO_WM_UNIT_LAYERLEVEL" val="1_1_1"/>
  <p:tag name="KSO_WM_UNIT_LINE_FORE_SCHEMECOLOR_INDEX" val="7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5*l_h_i*1_4_2"/>
  <p:tag name="KSO_WM_UNIT_INDEX" val="1_4_2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5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5*l_h_i*1_5_1"/>
  <p:tag name="KSO_WM_UNIT_INDEX" val="1_5_1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5*l_h_i*1_5_2"/>
  <p:tag name="KSO_WM_UNIT_INDEX" val="1_5_2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5*l_h_f*1_5_1"/>
  <p:tag name="KSO_WM_UNIT_INDEX" val="1_5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5*l_h_i*1_6_1"/>
  <p:tag name="KSO_WM_UNIT_INDEX" val="1_6_1"/>
  <p:tag name="KSO_WM_UNIT_LAYERLEVEL" val="1_1_1"/>
  <p:tag name="KSO_WM_UNIT_LINE_FORE_SCHEMECOLOR_INDEX" val="7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5*l_h_i*1_6_2"/>
  <p:tag name="KSO_WM_UNIT_INDEX" val="1_6_2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5*l_h_f*1_6_1"/>
  <p:tag name="KSO_WM_UNIT_INDEX" val="1_6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5*l_h_i*1_1_1"/>
  <p:tag name="KSO_WM_UNIT_INDEX" val="1_1_1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5*l_h_i*1_1_2"/>
  <p:tag name="KSO_WM_UNIT_INDEX" val="1_1_2"/>
  <p:tag name="KSO_WM_UNIT_LAYERLEVEL" val="1_1_1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5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5*l_h_i*1_2_1"/>
  <p:tag name="KSO_WM_UNIT_INDEX" val="1_2_1"/>
  <p:tag name="KSO_WM_UNIT_LAYERLEVEL" val="1_1_1"/>
  <p:tag name="KSO_WM_UNIT_LINE_FORE_SCHEMECOLOR_INDEX" val="7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5*l_h_i*1_2_2"/>
  <p:tag name="KSO_WM_UNIT_INDEX" val="1_2_2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5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5*l_h_i*1_3_1"/>
  <p:tag name="KSO_WM_UNIT_INDEX" val="1_3_1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5*l_h_i*1_3_2"/>
  <p:tag name="KSO_WM_UNIT_INDEX" val="1_3_2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5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1"/>
  <p:tag name="KSO_WM_UNIT_DIAGRAM_ISNUMVISUAL" val="0"/>
  <p:tag name="KSO_WM_UNIT_DIAGRAM_ISREFERUNIT" val="0"/>
  <p:tag name="KSO_WM_UNIT_HIGHLIGHT" val="0"/>
  <p:tag name="KSO_WM_UNIT_ID" val="custom20230997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13"/>
</p:tagLst>
</file>

<file path=ppt/tags/tag135.xml><?xml version="1.0" encoding="utf-8"?>
<p:tagLst xmlns:p="http://schemas.openxmlformats.org/presentationml/2006/main">
  <p:tag name="KSO_WM_BEAUTIFY_FLAG" val="#wm#"/>
  <p:tag name="KSO_WM_SLIDE_ID" val="custom202309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4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4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4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4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4*l_h_f*1_5_1"/>
  <p:tag name="KSO_WM_UNIT_INDEX" val="1_5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82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55</Paragraphs>
  <Slides>14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1">
      <vt:lpstr>Arial</vt:lpstr>
      <vt:lpstr>Calibri</vt:lpstr>
      <vt:lpstr>微软雅黑</vt:lpstr>
      <vt:lpstr>Calibri Light</vt:lpstr>
      <vt:lpstr>+中文标题</vt:lpstr>
      <vt:lpstr>Wingdings</vt:lpstr>
      <vt:lpstr>Office Theme</vt:lpstr>
      <vt:lpstr>高三第二轮复习专题复习POWERPOINT课件15图象专题</vt:lpstr>
      <vt:lpstr>目录</vt:lpstr>
      <vt:lpstr>添加章节标题</vt:lpstr>
      <vt:lpstr>课件内容概述</vt:lpstr>
      <vt:lpstr>PowerPoint Presentation</vt:lpstr>
      <vt:lpstr>课件的主题和目标</vt:lpstr>
      <vt:lpstr>课件的结构和布局</vt:lpstr>
      <vt:lpstr>课件的适用人群和用途</vt:lpstr>
      <vt:lpstr>图象专题内容</vt:lpstr>
      <vt:lpstr>PowerPoint Presentation</vt:lpstr>
      <vt:lpstr>图象的分类和特点</vt:lpstr>
      <vt:lpstr>图象的获取和处理方法</vt:lpstr>
      <vt:lpstr>图象的分析和解读技巧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2024-08-30T08:39:15.974</cp:lastPrinted>
  <dcterms:created xsi:type="dcterms:W3CDTF">2024-08-30T00:39:15Z</dcterms:created>
  <dcterms:modified xsi:type="dcterms:W3CDTF">2024-08-30T00:39:18Z</dcterms:modified>
</cp:coreProperties>
</file>