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4E6117-5D70-432D-A14B-CAD87AD98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C5DA3C-CF5B-4852-B402-4B910824F8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054D60-23A3-4314-84F9-21EC61375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FD8270-AC1D-42F2-AB6A-5A2FD48651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6FA931-5A64-4D34-A0BA-B99149F4ED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230201-FF80-4CE1-9426-8B43D8655A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C02BD0-B49B-4538-A88A-D4B9E0CDFB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D8A414-D247-4827-8B72-27169F4E28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F25E5E-AF10-4D56-90B8-98ECFC06E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86834D-5E25-4268-96DF-D712278E0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B02F99-B1EB-4300-8B5F-57B31D8FA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57122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市场药品营销管理知识环境分析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市场药品营销概述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药品营销管理知识体系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环境因素对药品营销影响分析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案例分析：成功企业经验借鉴</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挑战与机遇：未来发展趋势预测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提升市场药品营销管理能力建议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市场药品营销概述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92" r="13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随着人口老龄化和健康意识的提高，药品市场规模不断扩大，预计未来几年将持续增长。</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药品市场规模不断扩大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创新药占比逐年提高</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仿制药竞争激烈</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互联网医疗的崛起</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随着医药技术的不断进步，创新药在药品市场中的占比逐年提高，成为市场增长的重要动力。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仿制药市场进入门槛相对较低，竞争激烈，价格战成为主要竞争手段。</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互联网医疗的快速发展为药品营销提供了新的渠道和模式，对传统药品营销产生深远影响。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药品市场现状及发展趋势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药品营销基本概念</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药品营销是指通过市场调研、产品策略、定价策略、渠道策略和促销策略等手段，将药品从生产者传递到消费者手中的过程。</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药品营销需要具备专业的医药知识和营销技能。</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药品营销受到严格的法律法规监管，需要遵守相关法规要求。</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不同种类的药品具有不同的市场需求和营销策略。</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药品营销需要建立长期的品牌形象和客户关系，注重持续性和稳定性。</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专业性</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差异性</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长期性</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法规性</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药品营销基本概念与特点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国内药品市场发展迅速，但营销手段相对单一，主要以医生和药店为销售渠道；而国外药品市场成熟度高，营销手段多样化，包括DTC（直接面向消费者）广告、互联网营销等。</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国内外市场药品营销现状</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国内药品营销策略注重以医生和药店为销售渠道的推广，而国外药品营销策略则更加注重直接面向消费者的宣传和品牌建设。</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国内外市场药品营销策略差异</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国内药品营销法规相对严格，对广告宣传和促销手段有较多限制；而国外药品营销法规相对宽松，允许更多的DTC广告和互联网营销手段。</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国内外市场药品营销法规差异</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随着互联网医疗的快速发展和消费者健康意识的提高，国内外市场药品营销都将更加注重互联网渠道和消费者教育等方面的投入和创新。</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国内外市场药品营销未来趋势</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国内外市场药品营销对比分析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药品营销管理知识体系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产品定位与差异化</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根据市场调研结果，明确产品的目标受众和独特卖点，与竞争对手区分开来。</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策略执行与监控</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确保营销策略的有效实施，及时调整策略以适应市场变化。</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营销组合策略</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综合运用产品、价格、渠道和推广等营销手段，形成有针对性的营销策略。</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市场调研与分析</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深入了解目标市场，包括消费者需求、竞争对手情况、政策法规等，为策略制定提供数据支持。</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药品营销策略制定与执行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客户识别与分类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客户关系建立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客户需求响应</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客户维护与发展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客户关系管理与维护技巧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识别潜在客户和目标客户，根据客户特征进行分类管理。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及时了解并响应客户的需求和反馈，提高客户满意度。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通过有效的沟通和互动，建立与客户的信任和合作关系。</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持续跟进客户情况，提供个性化服务，促进客户忠诚度和长期合作。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59" r="7959"/>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根据业务需求组建高效团队，明确团队成员的职责和分工。</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团队组建与分工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为团队成员提供系统的培训和发展机会，提高团队整体能力。</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培训与提升</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制定合理的薪酬和奖励制度，激发团队成员的积极性和创造力。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激励机制设计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塑造积极向上的团队文化，增强团队凝聚力和向心力。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团队文化与凝聚力</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团队建设与激励机制设计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环境因素对药品营销影响分析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政策法规的变动会直接影响药品市场的准入门槛和竞争格局。例如，国家对于药品审批、生产、流通等环节的监管政策调整，都会对药品企业的营销策略产生重大影响。</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此外，政策法规的变动还会对药品的广告宣传和推广策略产生影响。例如，广告法规的调整、对药品宣传的监管力度等，都会对药品企业的宣传和推广策略产生约束和限制。</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政策法规的变动还会影响药品的价格和销售策略。例如，医保目录的调整、药品价格谈判等政策的实施，都会对药品的价格和销售产生直接影响。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政策法规变动对药品营销影响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消费者需求的变化是药品市场发展的重要驱动力之一。随着消费者健康意识的提高和医疗保健观念的转变，他们对于药品的需求也在不断变化。</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消费者对于药品的疗效、安全性、便捷性等方面的要求越来越高。他们更加注重个性化、精准化的治疗方案，对于创新药物和高端仿制药的需求也在不断增加。</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人口老龄化的加剧和慢性疾病的增多，消费者对于长期用药和慢性病管理的需求将会增加。同时，随着互联网医疗的普及和智能化技术的应用，消费者对于线上购药、远程医疗等服务的需求也将不断增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消费者需求变化及趋势预测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https://d.book118.com/918057122014006036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2024-09-15T05:41:27.931</cp:lastPrinted>
  <dcterms:created xsi:type="dcterms:W3CDTF">2024-09-14T21:41:27Z</dcterms:created>
  <dcterms:modified xsi:type="dcterms:W3CDTF">2024-09-14T21:41:30Z</dcterms:modified>
</cp:coreProperties>
</file>