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4ED30-CE13-4CA7-9E0B-9F3CE608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CF60E-5CD4-48C8-93BE-B8769CC4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2A622-DDFE-46D9-9596-F680072E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405BD-0F72-4248-A6A1-B9D68C46E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E4DF3-00D4-4BFA-8535-CC4F4CAE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6699B-6C5B-46C5-97E5-4C363C8A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70C59C-F685-4720-B776-5D230828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9B04E-35ED-42DE-9CF6-A641A4ED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51F83-8E63-4AB4-899D-5D2FEA247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E1375-17F8-4800-9B77-635CFED7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06474-01D1-4E93-9C60-B476E697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0015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12" r="20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结肠癌作为一种严重威胁患者生命的疾病，患者在治疗过程中往往面临巨大的心理压力，需要得到专业的心理护理支持。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随着医学模式的转变，心理护理在结肠癌治疗中的地位逐渐凸显，对患者康复具有重要意义。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心理护理是指在结肠癌治疗过程中，针对患者的心理问题，采取一系列有效的护理措施，以缓解患者焦虑、抑郁等不良情绪，提高其应对能力和生活质量。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心理护理涉及多个方面，包括评估患者心理状况、提供心理支持、调整患者认知、鼓励社会支持等。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结肠癌患者心理问题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焦虑和恐惧是结肠癌患者常见的心理问题，由于对疾病的未知和手术的恐惧，患者常常感到紧张不安。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焦虑和恐惧可能导致患者睡眠质量下降、食欲不振、免疫力降低等问题，从而影响治疗效果和康复。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728" b="2072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针对焦虑和恐惧心理，医护人员和家属应给予患者足够的支持和安慰，向患者详细解释病情和治疗方案，以减轻患者的恐惧和焦虑。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38" b="159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结肠癌患者面临长期的疾病困扰和治疗过程，容易出现抑郁和绝望的情绪。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抑郁和绝望可能导致患者失去治疗信心，产生自杀倾向等严重后果。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对于抑郁和绝望心理，医护人员和家属应密切关注患者的情绪变化，及时发现并给予心理疏导和支持，帮助患者重新树立治疗信心和生活勇气。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362" r="1336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203" r="420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886" b="2088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抑郁和绝望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应对方式是指患者在面对疾病时所采取的应对策略和行为。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消极应对方式可能导致患者失去治疗信心和生活乐趣，影响治疗效果和生活质量。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医护人员和家属应鼓励患者采取积极应对方式，如乐观、积极配合治疗等，同时关注患者的心理需求，提供必要的心理支持和生活照顾，以提高患者的生活质量。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积极应对方式可以帮助患者更好地应对疾病和治疗过程，提高生活质量。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应对方式与生活质量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心理护理干预措施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https://d.book118.com/918060015051006046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2024-09-27T05:01:47.519</cp:lastPrinted>
  <dcterms:created xsi:type="dcterms:W3CDTF">2024-09-26T21:01:47Z</dcterms:created>
  <dcterms:modified xsi:type="dcterms:W3CDTF">2024-09-26T21:01:49Z</dcterms:modified>
</cp:coreProperties>
</file>