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26207-0F47-4CF5-8D92-339165AD5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C4152-06E2-4F9B-900B-14A80A549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4C32F-CAB5-4CD6-A89B-A78EF0F98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53D2B7-BF06-41ED-9352-2B6DFE138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9FF1BD-8BFE-4CC6-8AE6-14C5EF903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B83CB5-C513-4C9D-A910-31A0C6410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A280E5-49BF-4A7F-87DC-17E2BAF44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09B963-7DDE-45E0-98AB-7761DECF0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C1D0A5-5ED3-4D04-B6AE-DD0D26FC3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53C43-D2A2-4A35-BADA-FE0A3D9C7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FAE00-C594-4491-B2D3-2A60AC24A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8.jpeg" /><Relationship Id="rId4" Type="http://schemas.openxmlformats.org/officeDocument/2006/relationships/image" Target="../media/image29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6002407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运营部门绩效考核结果的分析与反馈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运营部门绩效考核结果概述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各部门绩效考核结果分析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员工个人绩效考核结果分析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绩效考核结果反馈与沟通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绩效考核体系优化建议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通过对运营部门绩效考核结果的分析，发现存在的问题和不足，提出改进措施，从而提升运营效率。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激励员工积极性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根据绩效考核结果，对运营部门的资源进行合理配置，确保资源的高效利用。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通过绩效考核结果的反馈，激励员工继续努力，提高工作积极性和满意度。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运营部门整体绩效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员工个人绩效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绩效考核结果分析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对运营部门整体的绩效表现进行分析，包括业绩指标、客户满意度、市场份额等。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对绩效考核结果进行详细分析，包括得分情况、优劣势分析、改进建议等。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针对运营部门员工个人的绩效表现进行分析，包括工作完成情况、工作效率、团队协作等。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根据绩效考核结果，提出运营部门未来的发展规划和改进措施。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运营部门绩效考核结果概述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本次运营部门绩效考核周期为2022年1月1日至2022年12月31日。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考核周期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参与考核的人员包括运营部门全体正式员工，共计50人。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考核周期及参与人员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750" r="87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采用目标管理法、360度反馈法以及关键绩效指标法（KPI）进行综合考核。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制定考核计划、设定考核目标、收集数据和信息、评估绩效、绩效反馈面谈、制定改进计划。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考核方法及流程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优秀（A级）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良好（B级）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合格（C级）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不合格（D级）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考核结果总体情况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10人，占比20%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25人，占比50%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10人，占比20%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5人，占比10%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各部门绩效考核结果分析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考核周期内市场部整体业绩完成情况良好，各项指标均达到预期目标。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在品牌推广和市场调研方面取得显著成果，有效提升了公司品牌知名度和市场份额。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但在新媒体营销和线上推广方面仍有不足，需加强相关技能培训和团队建设。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市场部绩效考核结果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销售部在考核周期内完成了既定的销售目标，实现了业绩的稳步增长。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在客户关系维护和销售渠道拓展方面表现突出，有效提升了客户满意度和市场份额。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但在销售团队协作和内部沟通方面存在不足，需加强团队建设和内部沟通机制。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销售部绩效考核结果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客服部绩效考核结果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客服部在考核周期内提供了优质的客户服务，有效提升了客户满意度和忠诚度。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在客户投诉处理和售后服务方面表现突出，赢得了客户的信任和好评。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但在客户关怀和主动服务方面仍有不足，需加强相关培训和提升服务意识。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在内部协作和流程优化方面存在不足，需加强跨部门沟通和协作能力。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针对各部门存在的问题和不足，需制定相应的改进措施和培训计划，以提升整体运营效率和业绩水平。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676" r="967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其他部门在考核周期内也取得了一定的业绩成果，但整体表现不够突出。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其他部门绩效考核结果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员工个人绩效考核结果分析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https://d.book118.com/918060024075006035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2024-09-14T10:36:26.076</cp:lastPrinted>
  <dcterms:created xsi:type="dcterms:W3CDTF">2024-09-14T02:36:26Z</dcterms:created>
  <dcterms:modified xsi:type="dcterms:W3CDTF">2024-09-14T02:36:28Z</dcterms:modified>
</cp:coreProperties>
</file>