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03C85-9D63-474E-B665-075009828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ABDCE-E72C-426E-BCE3-4BAF07F05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C8D96-D27A-4817-A306-CADE1FB35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19433-8E99-40C0-A26B-D12467083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5FA27-AA8D-441E-84DE-D20A6B19F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0AC6CD-18D7-48DF-94BF-EF0C20FB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2CD3F-A756-4813-AF5B-1F9A36615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AD650-C2C5-4EAF-92E0-61B4FB2CD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237D1-DEE1-4BBF-8894-C2E84D722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98E98-2E23-40CB-BEDF-6D5F2F636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927E1-9F6C-4359-80BF-38205008C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0057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互联网电视OTTTV发展前景分析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互联网电视OTTTV的优势与特点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互联网电视OTTTV的发展前景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互联网电视OTTTV的商业模式探讨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随着互联网技术的不断发展和普及，互联网电视作为一种新型的电视服务形态，逐渐受到人们的关注和追捧。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互联网电视（OTT TV）的兴起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近年来，全球互联网电视市场规模不断扩大，用户数量逐年攀升。预计未来几年，这一市场将继续保持高速增长。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市场规模和增长趋势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分析互联网电视的发展前景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通过对市场趋势、技术进步、用户需求等方面的深入研究，探讨互联网电视未来的发展方向和潜力。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为互联网电视产业链上下游企业、投资者、政策制定者等提供有价值的决策参考，推动产业的健康、可持续发展。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根据市场研究数据，全球互联网电视OTTTV市场规模正在快速增长，预计未来几年将持续保持强劲增长势头。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随着互联网技术的不断发展和普及，以及消费者对高品质视频内容的需求增加，互联网电视OTTTV市场具有巨大的发展潜力。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当前，互联网电视OTTTV市场呈现出多家企业竞相角逐的局面，包括传统电视厂商、互联网公司和内容提供商等。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竞争主要集中在内容创新、用户体验提升、市场拓展等方面，企业需要不断推出优质的内容和服务，以吸引和留住用户。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互联网电视OTTTV用户群体广泛，包括年轻人、家庭用户、高端用户等。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不同用户群体对互联网电视OTTTV的需求和偏好有所不同，企业需要深入了解用户需求，提供个性化的内容和服务。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随着互联网电视OTTTV市场的不断发展，用户群体也在不断扩大，企业需要不断拓展市场，吸引更多潜在用户。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互联网电视OTTTV的优势与特点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OTTTV可以在多种设备上观看，如智能电视、电脑、手机、平板等，实现了真正的跨平台观看体验。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基于大数据和人工智能技术，OTTTV可以实现个性化推荐，根据用户的观看历史和偏好，推荐符合用户口味的视频内容。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海量内容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通过互联网连接，OTTTV可以获取海量的视频资源，包括电影、电视剧、综艺、动漫等，满足用户多样化的观看需求。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OTTTV支持用户之间的互动，如评论、点赞、分享等，增强了用户的参与感和社交体验。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多屏互动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OTTTV支持多屏互动功能，用户可以在不同设备之间实现视频内容的同步播放和控制，满足了家庭共享和多人观看的需求。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OTTTV平台具有开放性，可以接入各种第三方应用和服务，为用户提供更加丰富的功能和体验。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OTTTV集成了语音识别、图像识别等人工智能技术，可以实现语音控制、智能推荐等功能，提高了用户的使用便捷性。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高清画质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随着互联网带宽的提升和视频编码技术的进步，OTTTV可以实现高清甚至超高清画质的视频传输和播放，提供了更加清晰、流畅的观看体验。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互联网电视OTTTV的发展前景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https://d.book118.com/918060057025006034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2024-09-12T11:06:53.080</cp:lastPrinted>
  <dcterms:created xsi:type="dcterms:W3CDTF">2024-09-12T03:06:53Z</dcterms:created>
  <dcterms:modified xsi:type="dcterms:W3CDTF">2024-09-12T03:06:55Z</dcterms:modified>
</cp:coreProperties>
</file>