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BEE68-4CA3-4CB5-A4E9-8CD5D43D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218CE-1DAB-4B07-97FC-4E3DC6A15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9C2D4-20C0-43FA-BA94-71518119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FF896-8514-45CF-BAF5-56800D05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8B453-0DA5-478D-9E5A-71AD9892A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33EFF-3F98-4D7E-B3FA-AC006411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E4F5BC-24C1-4D76-8BDE-2B6845ED1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850A4-5D41-4E59-9218-60D80E103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27378-22AA-49C4-BE73-9B247506D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E22D1-479C-4CCF-BAC8-A3A24BC2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B992E-B578-4E91-B7CE-439C6AD1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014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独立董事勤勉义务的边界与追责标准：基于15件独立董事未尽勤勉义务行政处罚案例的分析\n## 1.独立董事勤勉义务的基本概念与重要性\n### 1.1独立董事勤勉义务的定义与要求\n### 1.2独立董事勤勉义务在公司治理中的作用\n### 1.3独立董事勤勉义务对于公司和投资者的影响\n## 2.独立董事未尽勤勉义务的行政处罚案例概述\n### 2.1行政处罚案例的选择与数据来源\n### 2.2行政处罚案例的统计分析\n### 2.3行政处罚案例中独立董事勤勉义务的问题类型\n## 3.独立董事勤勉义务的边界与追责标准分析\n### 3.1独立董事勤勉义务的边界确定\n### 3.2独立董事勤勉义务的追责标准制定\n### 3.3独立董事勤勉义务追责标准的实施与执行\n## 4.提高独立董事勤勉义务执行效果的建议\n### 4.1完善独立董事制度设计与培训体系\n### 4.2加强独立董事与公司的沟通与协作\n### 4.3提高独立董事的责任意识与自我约束力\n## 5.结论与展望\n### 5.1独立董事勤勉义务边界与追责标准的重要性\n### 5.2未来独立董事勤勉义务研究的方向与挑战\n### 5.3独立董事勤勉义务对于公司治理与发展的长远影响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独立董事勤勉义务的边界与追责标准：基于15件独立董事未尽勤勉义务行政处罚案例的分析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独立董事勤勉义务的基本概念与重要性</a:t>
            </a:r>
            <a:endParaRPr/>
          </a:p>
        </p:txBody>
      </p:sp>
      <p:sp>
        <p:nvSpPr>
          <p:cNvPr id="6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独立董事勤勉义务是指独立董事在履行职责过程中，应保持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谨慎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的态度，以及对公司的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忠实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勤勉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独立性：独立董事应独立于公司管理层，不受公司股东、管理层或其他利益相关者的影响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公正性：独立董事在履行职责过程中应保持公正，不偏袒任何一方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谨慎性：独立董事在履行职责过程中应谨慎行事，避免因疏忽或过失导致公司利益受损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忠实性：独立董事应对公司忠诚，维护公司利益，不从事损害公司利益的行为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勤勉性：独立董事应积极履行职责，关注公司经营状况，参与公司决策，对公司和股东负责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独立董事勤勉义务的具体要求包括：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出席董事会会议，并对会议讨论的事项发表独立意见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对公司财务报告进行审查，确保财务报告的真实性和完整性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对公司重大事项进行监督，防止公司利益受损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维护公司利益，避免与公司管理层或其他利益相关者发生利益冲突</a:t>
            </a:r>
            <a:endParaRPr/>
          </a:p>
        </p:txBody>
      </p: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独立董事勤勉义务的定义与要求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独立董事勤勉义务在公司治理中的作用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独立董事勤勉义务对于公司治理具有重要意义，主要体现在以下几个方面：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提高公司决策质量：独立董事的独立意见有助于提高公司决策的科学性和合理性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保护投资者利益：独立董事的勤勉尽责有助于维护投资者利益，提高公司透明度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防止内部人控制：独立董事的独立监督有助于防止公司内部人控制，维护公司利益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提高公司声誉：独立董事的勤勉尽责有助于提高公司声誉，增强公司竞争力</a:t>
            </a:r>
            <a:endParaRPr/>
          </a:p>
        </p:txBody>
      </p:sp>
      <p:cxnSp>
        <p:nvCxnSpPr>
          <p:cNvPr id="9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9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9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提高公司经营效率：独立董事的勤勉尽责有助于提高公司经营效率，降低公司经营风险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保护公司利益：独立董事的独立监督有助于保护公司利益，防止公司利益受损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提高公司声誉：独立董事的勤勉尽责有助于提高公司声誉，增强公司竞争力</a:t>
                </a:r>
                <a:endParaRPr/>
              </a:p>
            </p:txBody>
          </p:sp>
          <p:sp>
            <p:nvSpPr>
              <p:cNvPr id="9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独立董事勤勉义务对于公司的影响：</a:t>
                </a:r>
                <a:endParaRPr/>
              </a:p>
            </p:txBody>
          </p:sp>
          <p:sp>
            <p:nvSpPr>
              <p:cNvPr id="9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0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提高投资者信心：独立董事的勤勉尽责有助于提高投资者对公司的信心，吸引更多投资者投资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保护投资者利益：独立董事的独立监督有助于保护投资者利益，降低投资风险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提高公司透明度：独立董事的勤勉尽责有助于提高公司透明度，方便投资者了解公司经营状况</a:t>
                </a:r>
                <a:endParaRPr/>
              </a:p>
            </p:txBody>
          </p:sp>
          <p:sp>
            <p:nvSpPr>
              <p:cNvPr id="10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独立董事勤勉义务对于投资者的影响：</a:t>
                </a:r>
                <a:endParaRPr/>
              </a:p>
            </p:txBody>
          </p:sp>
          <p:sp>
            <p:nvSpPr>
              <p:cNvPr id="10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独立董事勤勉义务对于公司和投资者的影响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独立董事未尽勤勉义务的行政处罚案例概述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行政处罚案例的选择与数据来源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本部分选取了15件独立董事未尽勤勉义务的行政处罚案例进行分析，数据来源于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中国证监会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上交所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深交所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等官方渠道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行政处罚案例的选择标准：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案例涉及独立董事未尽勤勉义务的行为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案例具有一定的代表性和影响力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案例涉及的行业和公司类型具有多样性</a:t>
            </a:r>
            <a:endParaRPr/>
          </a:p>
        </p:txBody>
      </p:sp>
      <p:pic>
        <p:nvPicPr>
          <p:cNvPr id="1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行政处罚案例的统计分析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15件独立董事未尽勤勉义务的行政处罚案例中，涉及的行业和公司类型包括：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制造业：6件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信息技术服务业：3件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医药卫生：2件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金融业：2件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房地产：1件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交通运输：1件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行政处罚的原因主要包括：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未勤勉尽责，导致公司信息披露违规：7件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未勤勉尽责，导致公司财务造假：4件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未勤勉尽责，导致公司内部控制失效：3件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未勤勉尽责，导致公司经营风险：1件</a:t>
            </a:r>
            <a:endParaRPr/>
          </a:p>
        </p:txBody>
      </p:sp>
      <p:cxnSp>
        <p:nvCxnSpPr>
          <p:cNvPr id="1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独立董事勤勉义务的问题类型主要包括：</a:t>
                </a:r>
                <a:endParaRPr/>
              </a:p>
            </p:txBody>
          </p:sp>
          <p:sp>
            <p:nvSpPr>
              <p:cNvPr id="1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未勤勉尽责，导致公司信息披露违规：7件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未勤勉尽责，导致公司财务造假：4件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未勤勉尽责，导致公司内部控制失效：3件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未勤勉尽责，导致公司经营风险：1件</a:t>
                </a:r>
                <a:endParaRPr/>
              </a:p>
            </p:txBody>
          </p:sp>
          <p:sp>
            <p:nvSpPr>
              <p:cNvPr id="1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问题类型的具体表现包括：</a:t>
                </a:r>
                <a:endParaRPr/>
              </a:p>
            </p:txBody>
          </p:sp>
          <p:sp>
            <p:nvSpPr>
              <p:cNvPr id="1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未对公司财务报告进行审查，导致财务报告失真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未关注公司重大事项，导致公司利益受损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未履行勤勉尽责义务，导致公司内部控制失效</a:t>
                </a:r>
                <a:endParaRPr/>
              </a:p>
            </p:txBody>
          </p:sp>
          <p:sp>
            <p:nvSpPr>
              <p:cNvPr id="1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行政处罚案例中独立董事勤勉义务的问题类型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独立董事勤勉义务的边界与追责标准分析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独立董事勤勉义务的边界应综合考虑以下几个方面：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独立董事的职责范围：独立董事的职责范围是确定勤勉义务边界的依据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独立董事的能力和精力：独立董事的能力和精力是确定勤勉义务边界的限制条件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公司治理环境：公司治理环境是确定勤勉义务边界的参考因素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独立董事勤勉义务的边界应遵循以下原则：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勤勉尽责原则：独立董事在履行职责过程中应保持勤勉尽责，确保履行职责的质量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独立性原则：独立董事在履行职责过程中应保持独立性，不受公司股东、管理层或其他利益相关者的影响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公正性原则：独立董事在履行职责过程中应保持公正，不偏袒任何一方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谨慎性原则：独立董事在履行职责过程中应谨慎行事，避免因疏忽或过失导致公司利益受损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忠实性原则：独立董事应对公司忠诚，维护公司利益，不从事损害公司利益的行为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独立董事勤勉义务的边界确定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https://d.book118.com/918060143033006041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独立董事勤勉义务的边界与追责标准：基于15件独立董事未尽勤勉义务行政处罚案例的分析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2024-09-19T22:33:44.153</cp:lastPrinted>
  <dcterms:created xsi:type="dcterms:W3CDTF">2024-09-19T14:33:44Z</dcterms:created>
  <dcterms:modified xsi:type="dcterms:W3CDTF">2024-09-19T14:33:46Z</dcterms:modified>
</cp:coreProperties>
</file>