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019E9-9E20-4A37-B3C3-9B1E761A3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EC0B0-AD55-42FC-9BC2-FD7F016B4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3C1D8-B6C8-42BD-A408-B0042F90E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80C6D-78B6-4D9E-B9BC-ED12A6BBC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3C2513-B498-4F93-A0EE-E435F0C39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03F1D1-E476-4681-951F-40A7737D0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B982FF-D683-4711-A292-A788C446D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58E83-1C02-45E4-928F-345176E5B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E4DBEC-C0BF-43AC-8D70-EEF17961E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59D13-437A-41C7-A574-FEE2E77F5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1BE4D-DE57-424D-BF1B-846EDA715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6100602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施工项目风险预警与控制策略研究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建筑工程施工总结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施工项目风险预警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施工项目风险控制策略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施工项目风险预警与控制是保障工程安全和质量的重要环节，对于提高施工效率、降低事故率具有重要意义。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随着工程建设规模的不断扩大和复杂度的增加，施工项目面临的风险因素也日益增多，因此需要加强风险预警与控制策略的研究。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本研究旨在通过对施工项目风险预警与控制策略的深入研究，为实际工程提供理论支持和实践指导，促进工程建设的可持续发展。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本研究主要关注施工项目风险预警与控制策略的理论和实践问题，不涉及具体的工程设计和施工细节。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本研究的结论和建议是基于现有理论和实践经验的总结，实际应用效果需结合具体工程情况进行评估。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由于施工项目风险预警与控制涉及的因素众多，本研究仅选取其中几个关键因素进行深入探讨，未能涵盖所有相关因素。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研究范围与限制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建筑工程施工总结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施工项目概况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项目地点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施工内容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XX省XX市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道路、桥梁、隧道等基础设施建设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项目规模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施工周期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XX高速公路建设项目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全长约XX公里，投资总额XX亿元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XX年XX月至XX年XX月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施工组织与计划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施工方法与技术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施工质量与安全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施工协调与配合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施工过程总结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007" r="1700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072" r="907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9680" r="1968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根据项目规模和要求，制定了详细的施工组织计划和进度安排。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采用了先进的施工技术和设备，提高了施工效率和质量。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建立了完善的质量和安全管理体系，确保了施工质量和安全。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加强了各参建单位的协调与配合，确保了施工顺利进行。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17" r="188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88" r="2218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施工效果评估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经过质量检测，本项目施工质量达到了优良标准。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实际施工进度与计划进度基本一致，未出现严重延误。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实际投资控制在预算范围内，未出现超支情况。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项目的建设对于促进当地经济发展和改善交通状况具有重要意义。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质量评估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进度评估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投资评估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社会效益评估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施工项目风险预警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风险概率与后果评估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评估风险发生的可能性和可能导致的后果，为预警系统设计提供依据。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风险来源识别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识别施工项目中可能存在的风险来源，如自然灾害、技术难题、物资供应问题等。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风险特征识别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分析风险可能对施工项目产生的影响，包括时间、范围和程度等方面。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通过专家评估、风险矩阵等方法，对施工项目中的风险进行定性评估。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利用数学模型、仿真模拟等技术，对施工项目中的风险进行定量评估。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结合定性评估和定量评估的结果，对施工项目中的风险进行综合评估。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根据施工项目的特点和风险特征，建立预警指标体系。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预警指标体系建立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根据预警指标的重要性和历史数据，设定预警阈值。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预警阈值设定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根据预警指标的实时监测结果，发布预警信号，提醒相关人员采取应对措施。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预警信号发布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根据预警系统的运行情况和施工项目的变化，对预警系统进行更新与完善。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预警系统更新与完善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预警系统设计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https://d.book118.com/918061006021006042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2024-09-21T03:33:42.653</cp:lastPrinted>
  <dcterms:created xsi:type="dcterms:W3CDTF">2024-09-20T19:33:42Z</dcterms:created>
  <dcterms:modified xsi:type="dcterms:W3CDTF">2024-09-20T19:33:44Z</dcterms:modified>
</cp:coreProperties>
</file>