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5D350B-48D0-4856-B605-D3019D08E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B20D14-FBFF-4655-919A-4E158E5AD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680DA3-779E-493A-A37E-34658E735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0E26A9-E26A-4A93-97A7-89507E6CC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9FFF25-B24E-4025-8D2E-9D7A06E3F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E6EBF9-4437-4880-BA3D-652EAC3C1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69212E-FA4D-4664-BE75-F3692EF08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58D5FD-98E0-4BEB-AA35-F3F433D49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48E3B7-B1D9-4AA3-888A-2D32C26F8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3B706E-E442-4E56-9CCC-59006A9BD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2D4F5E-C544-425A-8C04-8EFDABB5A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6207304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《延续文化血脉》人教版道德与法治课件2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中华文化根与魂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多样文化交流与互鉴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当代中国文化创新与发展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青少年在延续文化血脉中作用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法治在保障文化传承中作用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中华文化根与魂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438" r="2743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介绍中华文化的起源、发展历程和特点，包括黄河文明、长江文明等多元文化。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中华文化的起源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阐述中华文化在历史长河中的传承和发展，包括语言文字、思想哲学、文学艺术、科技发明等方面的成就。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中华文化的传承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展示中华文化的丰富内涵和独特魅力，包括诗词歌赋、书法绘画、音乐舞蹈、戏曲杂技等艺术形式，以及中医中药、武术气功、饮食文化等生活智慧。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中华文化的博大精深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源远流长博大精深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民族精神的内涵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解释民族精神的含义和重要性，包括爱国主义、团结统一、勤劳勇敢、自强不息等方面的精神特质。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核心价值观的培育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社会主义核心价值观的提出背景、基本内容和培育路径，包括富强、民主、文明、和谐等国家层面的价值目标，自由、平等、公正、法治等社会层面的价值取向，爱国、敬业、诚信、友善等公民个人层面的价值准则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民族精神与核心价值观的关系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分析民族精神与社会主义核心价值观的内在联系和相互促进关系，强调二者在推动中华文化传承和发展中的重要作用。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民族精神与核心价值观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传承中华优秀传统文化的意义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阐述传承中华优秀传统文化的必要性和重要性，包括弘扬民族精神、培育社会主义核心价值观、增强国家文化软实力等方面的意义。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传承中华优秀传统文化的途径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探讨传承中华优秀传统文化的有效途径和方法，包括学校教育、家庭教育、社会教育等多方面的努力，以及开展经典诵读、传统节庆、民间艺术等活动。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青少年在传承中华优秀传统文化中的角色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强调青少年在传承中华优秀传统文化中的重要角色和责任，鼓励他们积极学习、践行和传承中华优秀传统文化，成为中华文化的传承者和弘扬者。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传承中华优秀传统文化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多样文化交流与互鉴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世界文化多样性表现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语言、宗教信仰、思想观念、文学艺术、民居建筑、风俗习惯等。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世界文化多样性价值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是世界文化充满活力的表现，也是人类文明进步的重要动力。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正确认识文化差异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文化多样性是人类社会的基本特征，是世界文化充满活力的表现，也是人类文明进步的重要动力。我们要尊重文化差异，理解个性，和睦相处，共同促进世界文化的繁荣。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世界文化多样性及价值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不同文化交流与融合过程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促进不同民族和国家文化的相互借鉴和融合，推动世界文化的创新和发展。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文化交流的方式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商业贸易、人口迁徙、教育等。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文化交流的影响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一方面，不同民族和国家文化的内容和形式各具特色；另一方面，各民族文化之间存在着差异，但在实践中又产生和发展的不同民族的文化，也有共性和普遍规律。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文化交流的意义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尊重差异，包容多样，促进和谐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坚持各民族文化一律平等的原则。既要尊重自己民族的文化，培育好、发展好本民族文化；又要尊重其他民族文化，承认世界文化的多样性、尊重不同民族的文化。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促进和谐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承认世界文化的多样性、尊重不同民族的文化，必须遵循各民族文化一律平等的原则。在文化交流中，要尊重差异，理解个性，和睦相处，共同促进世界文化的繁荣。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尊重差异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既要认同本民族文化，又要尊重其他民族文化，相互借鉴，求同存异，尊重世界文化多样性，共同促进人类文明繁荣进步。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包容多样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当代中国文化创新与发展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88" b="17888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文化多元化带来的冲击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随着全球化的加速，外来文化对中国传统文化产生了深刻影响，导致文化认同的困惑和文化价值的冲突。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传统文化传承的断层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在现代化进程中，一些传统文化元素逐渐被淡化或遗忘，导致文化传承出现断层。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文化产业发展不足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与发达国家相比，中国的文化产业在规模、质量和效益等方面仍有较大差距，难以满足人民群众日益增长的精神文化需求。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当代中国文化现状及挑战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深入挖掘传统文化资源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加强对优秀传统文化的挖掘、整理和研究，让传统文化元素在现代社会中焕发新的生机与活力。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鼓励文化创新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通过政策扶持、资金支持等方式，鼓励文化企业和个人进行文化创新，推出具有中国特色、时代特征的文化产品。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加强国际文化交流与合作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积极参与国际文化交流与合作，推动中国文化走向世界，增强国际影响力和话语权。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推动文化创新，增强文化自信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https://d.book118.com/918062073042006034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2024-09-12T15:40:48.393</cp:lastPrinted>
  <dcterms:created xsi:type="dcterms:W3CDTF">2024-09-12T07:40:48Z</dcterms:created>
  <dcterms:modified xsi:type="dcterms:W3CDTF">2024-09-12T07:40:50Z</dcterms:modified>
</cp:coreProperties>
</file>