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7C225-C590-41DE-957E-26EEA4781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98DBD-575D-4275-A071-919434B40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AC16F-596C-4D88-B3FF-E12D27FDF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C3CBC8-E3C6-4ABF-8B75-76337BF4C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9ECAE-892E-4EE1-89B1-4002E577D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819D02-754B-4F58-B8C4-27938AAD8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04628C-EF16-4937-A0B3-0A1909CDA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0B1C0-6F68-40D9-A0F7-172E206E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1266A-1188-44B6-A543-434B0995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AE8DC-5419-4C03-BC92-4248BE49D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7CDED-2D27-4CB9-9AB2-D2D95A799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64071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预防肌肉萎缩护理查房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肌肉萎缩的护理方法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肌肉萎缩的康复治疗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肌肉萎缩是指由于各种原因导致肌肉纤维变细甚至消失，从而引起肌肉体积缩小的一种疾病。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根据病因，肌肉萎缩可分为神经源性肌肉萎缩、肌源性肌肉萎缩和其他原因引起的肌肉萎缩。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肌肉萎缩的病因多种多样，包括神经系统疾病、遗传因素、内分泌失调、感染、创伤等。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肌肉萎缩的病理机制主要涉及肌肉纤维变性和凋亡，以及神经肌肉接头的功能障碍等。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肌肉萎缩的临床表现因病因和程度而异，常见的症状包括肌肉无力、肌肉疼痛、关节僵硬等。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诊断肌肉萎缩需要进行详细的病史询问、体格检查和必要的辅助检查，如肌电图、肌肉活检等。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合理的饮食和营养补充是预防肌肉萎缩的重要措施，能够提供肌肉生长和维持所需的能量和营养素。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的饮食，摄入足够的蛋白质、维生素和矿物质，尤其是对于老年人、慢性病患者和长期卧床的人来说，更应注重营养补充。增加瘦肉、鱼、蛋、豆类等高蛋白食品的摄入，同时多吃新鲜蔬菜和水果，以提供足够的维生素和矿物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定期进行适当的运动和康复训练可以增强肌肉力量和耐力，预防肌肉萎缩。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选择合适的运动方式，如散步、慢跑、游泳、瑜伽等有氧运动，以及力量训练和柔韧性训练等。逐渐增加运动强度和时间，避免过度疲劳。对于长期卧床或行动不便的人来说，应在专业指导下进行被动运动和康复训练，以防止肌肉萎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预防长期卧床与久坐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避免长期卧床和久坐可以降低肌肉萎缩的风险。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保持适当的活动量，避免长时间卧床或久坐。对于需要长期卧床的患者，应定期进行翻身、拍背、抬腿等被动活动，以保持血液循环和关节活动度。同时，定期进行全身肌肉按摩，以刺激肌肉生长和防止肌肉萎缩。对于需要久坐的人群，应定时起身活动，进行适当的伸展运动，以缓解肌肉疲劳和预防肌肉萎缩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肌肉萎缩的护理方法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https://d.book118.com/918064071022006030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2024-09-06T08:35:16.863</cp:lastPrinted>
  <dcterms:created xsi:type="dcterms:W3CDTF">2024-09-06T00:35:16Z</dcterms:created>
  <dcterms:modified xsi:type="dcterms:W3CDTF">2024-09-06T00:35:18Z</dcterms:modified>
</cp:coreProperties>
</file>