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9DF9A-80B7-4966-917B-5B2A7E98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A8981-7E57-4232-BB66-DE92B7CD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32AB7-B2FF-43BB-BF3E-841D0BDEF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30AF8-19E2-40F7-A440-FAD36756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56F73-8222-4542-A8F9-A3431A95D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7FFF1-0974-46E6-88CB-DB75E2101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D9FBCF-95AA-44E5-9E80-BA2B2025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B8FF9-D5AA-4C16-934D-898BB37BD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3231B-5395-4743-974C-13AA3DB19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D0872-81F8-464A-8ECD-1BD12654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DA71D-0965-4FFD-9BD6-4356DE025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7112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溺水者的救护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溺水的原因和预防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溺水者的识别与救援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溺水后的紧急处理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溺水预防和救护的宣传教育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溺水救护的注意事项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溺水的原因和预防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72" r="77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66" b="20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57" r="1645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729" r="177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在陌生水域中，人们容易失去方向感和深度感知，导致溺水。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如水中的障碍物、急流、漩涡等，可能导致溺水。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长时间游泳或在水下作业，可能导致肌肉疲劳，进而溺水。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如突发疾病、抽筋等，使人在水中失去自救能力。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不熟悉水域环境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突发状况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过度疲劳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穿戴适当的防护装备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如救生衣、浮力装置等，提高安全性。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注意身体状况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避免在过度疲劳或身体不适时下水。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结伴游泳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与他人一起游泳，遇到紧急情况可相互帮助。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学习游泳技能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掌握基本的游泳技巧和自救方法，提高水中生存能力。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了解水域环境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在进入陌生水域前，了解其地形、水流、水温等信息。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溺水的预防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溺水者的识别与救援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873" r="128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49" r="80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溺水者会很快失去意识，这是识别溺水的重要标志。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溺水者会失去意识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由于恐慌或水进入呼吸道，溺水者可能无法呼救或声音微弱。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溺水者无法呼救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由于身体失去控制，溺水者可能无法做出明显的求救手势。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溺水者无法挥手求救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溺水者通常会呈头朝下、身体垂直于水面的姿势。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溺水者在水中的姿势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溺水者的识别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接近溺水者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正确的救援技巧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溺水者的救援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838" r="158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012" r="190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一旦发现有人溺水，应立即呼叫救援并报警。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在确保自身安全的前提下，尽量靠近溺水者。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在救援过程中保持冷静，避免因恐慌而做出错误的判断。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掌握正确的救援技巧，如心肺复苏（CPR）等，以便在需要时迅速采取行动。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溺水后的紧急处理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15" r="1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214" b="5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在救援过程中，首先要判断溺水者是否还有意识，可以通过大声呼唤、拍打肩膀等方式进行判断。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一旦发现溺水者意识丧失，应立即呼救，并拨打急救电话。同时，尽快找到AED（自动体外除颤器）。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CPR（心肺复苏）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对于没有呼吸和心跳的溺水者，应立即进行心肺复苏。按照30次按压和2次人工呼吸的比例进行操作，直到溺水者恢复自主呼吸和心跳。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https://d.book118.com/918067112066006030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2024-09-07T00:33:11.239</cp:lastPrinted>
  <dcterms:created xsi:type="dcterms:W3CDTF">2024-09-06T16:33:11Z</dcterms:created>
  <dcterms:modified xsi:type="dcterms:W3CDTF">2024-09-06T16:33:13Z</dcterms:modified>
</cp:coreProperties>
</file>