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BB9C1DA-DF58-492C-9D37-29296D5D0C0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8784EE7-D56A-4C1A-AECA-5D94331F944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D0DA2E2-E387-4E65-98B7-76ABC6C1EC7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02FD4CE-AD1B-430B-BCA6-21192806E23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DDFB19C-89CC-4F65-B314-1E05337A1C3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CEFDDFD-19FD-4A9C-BAC5-EAAA1D82A1E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A4EFAFF-BA9F-43A4-814D-E138C1988B3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41EDAEE-23A4-4C0A-A5D9-E52E93758DB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7FDB91D-A7CB-4A15-83B9-8B52793B594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EDCDE4A-5ABA-4F74-B69C-53E393C2F4A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511FF27-9FD2-4A2D-A226-941897DCC69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1807006703200602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90273" y="1178092"/>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dk1">
                    <a:alpha val="100000"/>
                  </a:schemeClr>
                </a:solidFill>
                <a:latin typeface="Microsoft Yahei"/>
                <a:ea typeface="Microsoft Yahei"/>
                <a:cs typeface="Microsoft Yahei"/>
              </a:rPr>
              <a:t>补充金属氧化物半导体讲解课件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金属氧化物半导体的基础知识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金属氧化物半导体的制备方法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金属氧化物半导体的性能优化</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金属氧化物半导体的应用实例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金属氧化物半导体的发展趋势与挑战</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01</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金属氧化物半导体的基础知识</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5273" r="35273"/>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金属氧化物半导体是由金属元素和氧元素构成的化合物，具有半导体特性。</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金属氧化物半导体的导电性能可以通过掺杂其他元素进行调控，具有广泛的应用前景。</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特性</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定义与特性</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根据组成元素的不同，金属氧化物半导体可以分为单一金属氧化物半导体和复合金属氧化物半导体。</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根据导电性能的不同，金属氧化物半导体可以分为n型和p型半导体，分别具有电子导电和空穴导电的特性。</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种类与分类</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分类</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种类</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16589" r="16589"/>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7511" r="17511"/>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金属氧化物半导体可以用于制造各种电子器件，如晶体管、二极管、场效应管等。</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电子器件</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金属氧化物半导体可以用于太阳能电池、燃料电池等能源转换领域，提高能源利用效率。</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能源转换</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金属氧化物半导体可以用于制造气体传感器、湿度传感器等传感器件，用于环境监测和工业控制。</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传感器</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金属氧化物半导体可以与其他磁性材料结合，制造出具有特殊性能的磁性材料，如巨磁电阻材料等。</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磁性材料</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金属氧化物半导体的应用领域</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02</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金属氧化物半导体的制备方法</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磁控溅射法</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利用磁场控制电子的运动，使电子加速并撞击靶材表面，使靶材原子或分子溅射出来并沉积在基底表面形成薄膜。</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真空蒸发法</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在真空环境中加热金属或金属氧化物，使其蒸发并沉积在基底表面形成薄膜。</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物理法</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00" r="250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化学气相沉积法</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利用气态的化学反应在基底表面生成金属氧化物薄膜。</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溶胶-凝胶法</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将金属醇盐或无机盐溶液进行水解、聚合反应，形成溶胶，再通过热处理或光固化等方式使溶胶转变为凝胶，最后经过热处理得到金属氧化物薄膜。</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化学法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3" r="163"/>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热氧化法</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热氧化法是在高温下将金属与氧反应生成金属氧化物的方法。这种方法常用于制备单层氧化物薄膜，如Al2O3、TiO2等。</a:t>
            </a:r>
            <a:endParaRPr lang="en-US" sz="1100"/>
          </a:p>
        </p:txBody>
      </p:sp>
      <p:sp>
        <p:nvSpPr>
          <p:cNvPr id="27" name="AutoShape 27"/>
          <p:cNvSpPr/>
          <p:nvPr/>
        </p:nvSpPr>
        <p:spPr>
          <a:xfrm>
            <a:off x="590191" y="415758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热氧化法的优点是制备的薄膜纯度高、结晶性好、稳定性好，缺点是温度高、能耗大、生产效率低。</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https://d.book118.com/918070067032006025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45</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2024-09-01T18:35:31.226</cp:lastPrinted>
  <dcterms:created xsi:type="dcterms:W3CDTF">2024-09-01T10:35:31Z</dcterms:created>
  <dcterms:modified xsi:type="dcterms:W3CDTF">2024-09-01T10:35:32Z</dcterms:modified>
</cp:coreProperties>
</file>