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79C84-F69B-4D7F-8760-A3769D9C8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74F23-B2E8-425B-8928-65CF27AF7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321D1-BC5F-4838-93E0-F03B4F46A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20AD7-9415-47EB-91E9-A4174C3AC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5E3C38-7C5F-4BA4-9739-B9A9785E2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370EBF-9343-4F72-BA96-26B277BBE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A10424-9C18-44A9-BC43-C96589C08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48CFA-A1AC-4566-8258-12116C9D2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284D7-55F6-4276-A074-59173624A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123DB-C934-4F1A-9E0E-E7768C882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D5420-0DDE-4DE7-A4FA-B922E50AE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70071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补益安眠药品系列课件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补益安眠药品概述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补益安眠药品的成分与药理作用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补益安眠药品的临床应用与效果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补益安眠药品的研发与未来发展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补益安眠药品的安全性监管与合理用药建议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补益安眠药品概述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补益安眠药品是指具有补充身体所需营养、改善睡眠质量等作用的药品。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根据成分和功效的不同，补益安眠药品可分为多种类型，如中药类、西药类、植物提取物类等。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补益安眠药品能够补充身体所需的营养素，如维生素、矿物质等，有助于改善身体的健康状况。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08" b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67" r="138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这类药品能够通过各种机制改善睡眠质量，缓解失眠、多梦等症状，提高睡眠质量。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部分补益安眠药品能够增强身体的免疫力，提高抵抗力，减少疾病的发生。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功效与作用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补益安眠药品适用于需要补充营养、改善睡眠质量的人群，特别是中老年人、长期失眠者、身体虚弱者等。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根据药品的种类和功效，使用方法也会有所不同。一般来说，按照说明书或医生的建议进行使用即可。同时，应注意药品的副作用和相互作用，如有不适及时就医。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77" r="2857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适用人群与使用方法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补益安眠药品的成分与药理作用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如酸枣仁、茯苓、百合等，具有养心安神、镇静催眠的作用。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如苯二氮䓬类、巴比妥类等，通过作用于中枢神经递质来发挥镇静催眠效果。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西药成分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中药成分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通过调节人体内环境，改善睡眠质量，无成瘾性。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西药机制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直接作用于大脑神经递质，快速发挥镇静催眠作用，但长期使用可能导致药物依赖。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某些中药成分可能与西药产生药理拮抗作用，降低药效或产生不良反应。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中药与西药相互作用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如抗抑郁药、抗高血压药等，可能产生药效增强或降低的风险。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补益安眠药品与其他药物相互作用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药物相互作用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https://d.book118.com/918070071032006025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2024-09-01T18:35:32.499</cp:lastPrinted>
  <dcterms:created xsi:type="dcterms:W3CDTF">2024-09-01T10:35:32Z</dcterms:created>
  <dcterms:modified xsi:type="dcterms:W3CDTF">2024-09-01T10:35:34Z</dcterms:modified>
</cp:coreProperties>
</file>