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D572C-A0EE-4F05-AAFE-0F5BDFE3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608BD-5A95-4DD7-A1D0-5D25E0AE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DB105-DBC6-46D9-8862-0E610842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D2DEA-A44D-4415-A087-1826DAF0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B72E3D-F9E7-4174-B018-1872F48E3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A1EAA-E5F4-42CE-B665-5DAC7600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061C0-56E5-4542-9FCE-796D789B8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46911-9E62-4A07-B3CA-566CF674F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FA64C-43CD-47D6-95C7-4980A4E2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18C7D-5E29-4D5F-9B88-C25897CA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8B56F-60F8-4B1F-B6E9-0F8E056C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1025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消防安全知识对联集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火灾危害与防范意识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火场逃生与自救技巧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消防安全法规与责任落实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火灾危害与防范意识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68" r="313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电气设备故障、煤气泄漏、燃烧物品不当处理等是引发火灾的常见原因。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造成人员伤亡、财产损失，甚至威胁社会安全。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火灾后果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火灾原因及后果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274" b="1027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树立“预防为主，防消结合”的观念，时刻保持警惕。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了解火灾原理、灭火方法、疏散逃生等基本知识。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不乱丢烟蒂、不私拉乱接电线、不超负荷用电等。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学习消防知识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遵守消防安全规定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防范意识培养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家长应教导孩子不玩火、不随意触碰电器，并制定家庭火灾应急预案。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学校应定期开展消防安全知识讲座和演练，提高学生自救互救能力。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社区应加强消防安全宣传，组织居民进行消防演练，提高整体防范意识。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357" r="2935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家庭消防安全教育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学校消防安全教育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社区消防安全教育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家庭、学校、社区消防安全教育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747" b="67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干粉灭火器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利用干粉灭火剂灭火，适用于扑灭固体、液体、气体及带电设备的初起火灾。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泡沫灭火器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通过产生大量泡沫覆盖在燃烧物表面，使燃烧物与空气隔绝而灭火，适用于扑救A类火灾如木材、纸张等。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二氧化碳灭火器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利用所充装的液态二氧化碳喷出灭火的灭火器，适用于扑救贵重设备、档案资料、仪器仪表、600伏以下电气设备及油类的初起火灾。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使用前需先将灭火器上下颠倒几次，使筒内干粉松动，然后拔掉保险销。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握住喷管对准火焰根部，往返左右扫射。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在灭火过程中，应始终保持安全距离，确保自身安全。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握住喷管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正确使用灭火器材方法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定期对灭火器材进行检查，确保其处于良好状态。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定期清洁灭火器材表面，确保其干净整洁。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发现灭火器材有损坏或过期部件时，应及时更换。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对每次检查情况进行记录，以便追踪和管理。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清洁保养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更换损坏部件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记录检查情况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灭火器材日常保养和检查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火场逃生与自救技巧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保持冷静，观察火势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遇到火灾时，首先要保持冷静，不要惊慌失措。观察火势大小和蔓延方向，判断逃生的最佳路线和出口。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避开浓烟，寻找安全区域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火灾中产生的浓烟和有毒气体会对人体造成严重伤害。在逃生过程中，应尽量避开浓烟，向安全区域转移。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用湿布捂住口鼻，防止吸入有毒气体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在穿越浓烟区域时，可用湿布捂住口鼻，减少有毒气体的吸入。同时，尽量贴近地面匍匐前进，因为贴近地面的空气相对较为清新。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火场逃生基本原则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高层建筑火灾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在高层建筑火灾中，应尽量向下逃生。如果火势和浓烟封锁了向下逃生的通道，可选择向楼顶转移，等待救援。同时，利用建筑物内的消防设施进行自救。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公共场所火灾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在公共场所如商场、影院等发生火灾时，应听从现场工作人员的指挥，有序疏散。不要拥挤、推搡，以免发生踩踏事故。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交通工具火灾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在火车、汽车等交通工具上发生火灾时，应迅速向安全出口移动。如果车门、车窗无法打开，可利用安全锤等工具破窗逃生。同时，注意避开油箱等易燃易爆部位。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不同场景下逃生策略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https://d.book118.com/918071025033006023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2024-08-29T16:02:41.343</cp:lastPrinted>
  <dcterms:created xsi:type="dcterms:W3CDTF">2024-08-29T08:02:41Z</dcterms:created>
  <dcterms:modified xsi:type="dcterms:W3CDTF">2024-08-29T08:02:43Z</dcterms:modified>
</cp:coreProperties>
</file>