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E9107-5B3A-4A6A-98A0-CDB61980C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E2832-06E6-461D-BD45-9DA97D6E1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CBB09-4CF4-49EB-8C3B-2D3C192A7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272BFF-2F5F-4B1D-AB1D-05AF6486C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EA326B-686E-41B3-BEF3-B573B3A9A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CF3A02-38A9-4A8B-A81C-16577DB8E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C285A9-2A64-4301-848B-B4B0623B0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6EAC67-F000-452A-99F0-663F44262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D7F58E-1E72-4D6E-AA11-0D70D7874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A9FBE-689C-4759-A1D0-FCEE061F9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B37B3-069F-425D-8EF4-809B54E1E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7111501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雨灾雪灾应急预案培训工作小组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雨雪灾害概述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工作小组的职责与任务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培训工作实施计划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工作小组的组织与管理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雨雪灾害概述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雨雪灾害的定义与特点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雨雪灾害是指由于大量降雨、降雪及其引发的洪涝、地质灾害等自然现象，对人类社会和自然环境造成危害的灾害事件。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雨雪灾害的特点包括突发性强、影响范围广、危害严重等，常常导致交通瘫痪、电力中断、房屋倒塌等严重后果。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雨雪灾害对农业生产和生态环境造成不利影响，可能导致农作物减产、生态失衡等后果。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雨雪灾害对人类的生命财产安全构成严重威胁，可能导致人员伤亡和财产损失。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雨雪灾害对交通运输造成严重影响，可能导致交通瘫痪，影响人们的出行和物流运输。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雨雪灾害的危害与影响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雨雪灾害的预防与应对是减轻灾害损失的重要措施，通过科学合理的预防和应对措施，可以降低灾害对人类社会和自然环境的危害程度。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建立健全的雨雪灾害应急预案和培训工作机制，可以提高应急响应速度和救援效果，减少人员伤亡和财产损失。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加强雨雪灾害的预防与应对工作，可以提高社会和公众的防灾减灾意识和能力，减少灾害发生和损失的可能性。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雨雪灾害的预防与应对的重要性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应急预案培训内容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雨雪灾害定义与分类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解释雨雪灾害的定义、分类和形成原因，帮助学员了解灾害的基本概念。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雨雪灾害的危害与影响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阐述雨雪灾害对人员、财产和环境造成的危害，使学员认识到灾害的严重性。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雨雪灾害预警与监测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介绍预警系统的组成、监测方法和技术，提高学员对预警信息的敏感度。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雨雪灾害应急基础知识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应急响应启动与协调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详细说明应急响应的启动条件、响应级别和各部门协调机制。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救援队伍组织与调度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介绍救援队伍的组成、调度原则和资源整合方式，确保快速有效的救援行动。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现场救援指挥与协调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强调现场指挥的重要性，介绍指挥原则、协调方法和信息传递机制。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应急救援流程与操作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基础救援技能培训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教授心肺复苏、止血包扎等基础救援技能，提高学员自救互救能力。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专业救援工具使用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介绍各种救援工具的特点和使用方法，指导学员正确使用救援装备。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救援技术与方法创新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关注救援技术发展动态，分享新型救援技术和方法，提升救援效率。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应急救援技能与工具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介绍常用通讯设备、通讯网络组建和维护方法，确保通讯畅通。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通讯设备与网络保障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明确信息报告的责任部门、报告内容、报告时限和报告方式。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信息报告制度与流程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指导学员如何正确引导舆论、应对媒体关注，维护社会稳定。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舆情引导与媒体应对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应急通讯与信息报告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工作小组的职责与任务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制定应急预案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制定雨雪灾害应急预案，明确应对措施和流程，确保灾害发生时能够迅速响应。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根据历史气象数据和灾害发生情况，预测可能受灾区域和影响程度，制定相应的应急预案。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预案应包括预警机制、应急响应、救援措施、资源调配等方面的内容，确保预案的全面性和可操作性。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https://d.book118.com/918071115015006026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2024-09-03T02:26:41.273</cp:lastPrinted>
  <dcterms:created xsi:type="dcterms:W3CDTF">2024-09-02T18:26:41Z</dcterms:created>
  <dcterms:modified xsi:type="dcterms:W3CDTF">2024-09-02T18:26:43Z</dcterms:modified>
</cp:coreProperties>
</file>