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17A71-BF19-47FD-83FC-3EC93A90F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A1E21-7BAA-48A2-A65F-0371D21C2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319C4-6E47-4BA3-908C-C21EAFFB6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41D10-5197-439A-BE0E-B245558DB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973B51-1120-466F-97AD-25911A122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5B5279-C84D-4B2D-8F51-9F14E60C8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BEB5DA-9CBD-4571-B1CB-CEE6A0F40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A2034-6687-421D-B000-AC28A5587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81659-15C1-45A5-A7B5-B9B19597F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30E99-20CE-453A-A789-5C51A8C0A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85768-230F-46C5-A598-0CF19BB77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73006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平面向量的线性运算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向量基本概念与性质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平面向量线性运算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平面向量基本定理及应用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空间向量及其运算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线性方程组求解与应用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矩阵及其运算在平面向量中应用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向量基本概念与性质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84" r="317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266" r="6266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向量是既有大小又有方向的量，通常用有向线段表示，有向线段的长度表示向量的大小，箭头所指的方向表示向量的方向。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向量可以用小写字母或大写字母加箭头表示，如$vec{a}$或$vec{AB}$，其中$vec{AB}$表示起点为A，终点为B的向量。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向量表示方法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向量定义及表示方法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向量加法满足平行四边形法则或三角形法则。设两个向量$vec{a}$和$vec{b}$不共线，则以$vec{a}$和$vec{b}$为邻边作平行四边形，这两个邻边之间的对角线就代表$vec{a} + vec{b}$。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向量加法运算规则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向量减法满足三角形法则。设两个向量$vec{a}$和$vec{b}$的起点相同，则$vec{a} - vec{b}$等于从$vec{b}$的终点指向$vec{a}$的终点的向量。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向量减法运算规则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向量加法与减法运算规则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数乘向量定义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实数λ与向量$vec{a}$的积是一个向量，记作λ$vec{a}$，它的模是|λ|倍$vec{a}$的模，方向与$vec{a}$相同或相反（当λ&gt;0时方向相同，当λ&lt;0时方向相反）。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数乘向量运算规则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设λ、μ是实数，$vec{a}$、$vec{b}$是向量，则λ(μ$vec{a}$) = (λμ)$vec{a}$，(λ + μ)$vec{a}$ = λ$vec{a}$ + μ$vec{a}$，λ($vec{a}$ + $vec{b}$) = λ$vec{a}$ + λ$vec{b}$。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数乘向量运算规则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向量共线条件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设两个非零向量$vec{a}$和$vec{b}$，若存在一个不为零的实数λ，使得$vec{a} = λvec{b}$，则称向量$vec{a}$和$vec{b}$共线。特别地，当$vec{a}$和$vec{b}$方向相同或相反时，也称它们共线。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向量垂直条件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设两个非零向量$vec{a}$和$vec{b}$，若它们的数量积为零，即$vec{a} cdot vec{b} = 0$，则称向量$vec{a}$和$vec{b}$垂直。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13" r="21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向量共线、垂直条件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平面向量线性运算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线性组合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对于平面向量$vec{a}$和$vec{b}$，以及任意实数$x$和$y$，称$xvec{a} + yvec{b}$为$vec{a}$和$vec{b}$的线性组合。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线性表示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如果存在实数$x$和$y$，使得$vec{c} = xvec{a} + yvec{b}$，则称向量$vec{c}$可以由向量$vec{a}$和$vec{b}$线性表示。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线性方程组的解与向量的线性表示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向量$vec{c}$可以由向量$vec{a}$和$vec{b}$线性表示的充要条件是存在实数$x$和$y$，使得线性方程组$xvec{a} + yvec{b} = vec{c}$有解。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线性组合与线性表示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线性相关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如果存在不全为零的实数$k_1, k_2, ldots, k_n$，使得$k_1vec{a}_1 + k_2vec{a}_2 + ldots + k_nvec{a}_n = vec{0}$，则称向量组$vec{a}_1, vec{a}_2, ldots, vec{a}_n$线性相关。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线性无关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如果只有当$k_1 = k_2 = ldots = k_n = 0$时，才有$k_1vec{a}_1 + k_2vec{a}_2 + ldots + k_nvec{a}_n = vec{0}$，则称向量组$vec{a}_1, vec{a}_2, ldots, vec{a}_n$线性无关。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向量组的秩与最大无关组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向量组的秩等于其最大无关组所含向量的个数。一个向量组的最大无关组不是唯一的，但其秩是唯一的。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线性相关与线性无关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极大线性无关组：如果向量组$vec{a}_1, vec{a}_2, ldots, vec{a}_r$是向量组$vec{a}_1, vec{a}_2, ldots, vec{a}_n$的一个部分组，且满足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$vec{a}_1, vec{a}_2, ldots, vec{a}_r$线性无关；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向量组$vec{a}_1, vec{a}_2, ldots, vec{a}_n$中任意$r+1$个向量都线性相关，则称向量组$vec{a}_1, vec{a}_2, ldots, vec{a}_r$是向量组$vec{a}_1, vec{a}_2, ldots, vec{a}_n$的一个极大线性无关组。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向量组的秩：向量组的极大线性无关组所含向量的个数称为该向量组的秩。记作$R(vec{a}_1, vec{a}_2, ldots, vec{a}_n)$。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向量组的等价与秩的关系：两个向量组可以互相线性表示当且仅当它们的秩相等。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极大线性无关组与秩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平面向量基本定理及应用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 $vec{e_1}$ 和 $vec{e_2}$ 是同一平面内的两个不共线向量，那么对于这一平面内的任意向量 $vec{a}$，有且仅有一对实数 $lambda_1$ 和 $lambda_2$，使得 $vec{a} = lambda_1 vec{e_1} + lambda_2 vec{e_2}$。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平面向量基本定理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任意两个不共线的向量都可以作为平面内所有向量的基底。通过改变系数 $lambda_1$ 和 $lambda_2$，可以得到该平面内的任意向量。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不共线向量的线性组合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平面向量基本定理内容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存在性证明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对于平面内的任意向量 $vec{a}$，可以选择两个不共线的向量 $vec{e_1}$ 和 $vec{e_2}$ 作为基底。由于 $vec{a}$、$vec{e_1}$ 和 $vec{e_2}$ 共面，根据向量的共面性质，存在实数 $lambda_1$ 和 $lambda_2$ 使得 $vec{a} = lambda_1 vec{e_1} + lambda_2 vec{e_2}$。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唯一性证明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假设存在另一组实数 $mu_1$ 和 $mu_2$，也满足 $vec{a} = mu_1 vec{e_1} + mu_2 vec{e_2}$。那么有 $(lambda_1 - mu_1) vec{e_1} + (lambda_2 - mu_2) vec{e_2} = vec{0}$。由于 $vec{e_1}$ 和 $vec{e_2}$ 不共线，因此它们线性无关，从而得出 $lambda_1 = mu_1$ 和 $lambda_2 = mu_2$。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平面向量基本定理证明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平面向量基本定理应用举例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向量的分解：已知平面内的一个向量 $\vec{a}$，可以选择两个不共线的向量 $\vec{e_1}$ 和 $\vec{e_2}$ 作为基底，然后将 $\vec{a}$ 分解为这两个基底的线性组合，即 $\vec{a} = \lambda_1 \vec{e_1} + \lambda_2 \vec{e_2}$。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向量的合成：如果已知两个向量 $\vec{b}$ 和 $\vec{c}$，它们可以表示为同一组基底 $\vec{e_1}$ 和 $\vec{e_2}$ 的线性组合，即 $\vec{b} = \mu_1 \vec{e_1} + \mu_2 \vec{e_2}$，$\vec{c} = 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u_1 \vec{e_1} + 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u_2 \vec{e_2}$。那么它们的和 $\vec{b} + \vec{c} = (\mu_1 + 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u_1) \vec{e_1} + (\mu_2 + 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u_2) \vec{e_2}$ 也可以表示为这组基底的线性组合。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向量的坐标表示：在平面直角坐标系中，可以选择单位向量 $\hat{\imath}$ 和 $\hat{\jmath}$ 作为基底。这样，平面内的任意向量 $\vec{a}$ 可以表示为 $x\hat{\imath} + y\hat{\jmath}$，其中 $x$ 和 $y$ 是向量的坐标。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https://d.book118.com/918073006020006033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2024-09-10T23:00:03.300</cp:lastPrinted>
  <dcterms:created xsi:type="dcterms:W3CDTF">2024-09-10T15:00:03Z</dcterms:created>
  <dcterms:modified xsi:type="dcterms:W3CDTF">2024-09-10T15:00:05Z</dcterms:modified>
</cp:coreProperties>
</file>