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DE777-4D4E-4B12-A263-79BDE7F08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6BB7E-8737-4A59-A622-925BE46F0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1BD1C-6039-4627-B581-68B982065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B428E-8735-4F60-B6E1-8E193751A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77CD44-2BA1-4DE3-86C7-FC7556DC4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BB9C29-2B8E-4697-A6A4-92145AC2B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D7563E-F6A2-4AAA-A3FD-3D6E43BD6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BD957-55F9-4613-ABF3-FA0B7E28B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C5609-827B-4B87-85D5-A7060F6B5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BD76D-990E-4714-A713-ADC578AEB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08BDA-88A1-4F81-B647-475C4931D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75105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机关党建工作年终总结通用模板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作风建设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反腐倡廉建设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制度建设与执行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年终总结是机关党建工作的重要环节，旨在回顾过去一年的工作成果和经验教训，为新一年工作提供指导和借鉴。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贯彻落实党的方针政策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通过年终总结，可以全面梳理机关党建工作的进展情况和存在的问题，进一步推动机关党建工作向纵深发展。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推动机关党建工作深入开展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年终总结有助于发现机关党建工作中存在的问题和不足，及时采取措施加以改进，提高机关党建工作的质量和水平。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提高机关党建工作质量和水平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党风廉政建设情况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包括落实中央八项规定精神、反对“四风”、加强纪律建设等方面的情况。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思想政治工作情况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包括理论学习、宣传教育、意识形态工作等方面的情况。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党组织建设情况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包括党组织的设置、党员队伍的发展和管理、党内政治生活的开展等方面的情况。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群众工作和服务群众情况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包括联系服务群众、解决群众反映强烈的突出问题等方面的情况。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其他需要汇报的内容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根据具体情况，还可以包括机关文化建设、干部队伍建设、制度建设等方面的内容。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政治建设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深入学习贯彻习近平新时代中国特色社会主义思想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通过组织党员干部集中学习、座谈交流、在线学习等方式，深入学习习近平新时代中国特色社会主义思想，切实增强“四个意识”，坚定“四个自信”，做到“两个维护”。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推进“两学一做”学习教育常态化制度化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坚持把“两学一做”学习教育纳入党支部“三会一课”等基本制度，推动学习教育常态化制度化。通过开展专题党课、组织生活会等形式，引导党员干部加强党性修养，提高政治觉悟。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加强理论学习与实践相结合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将理论学习与实践相结合，通过开展调研、实地考察等活动，深入了解实际情况，提高党员干部解决实际问题的能力。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加强理论学习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坚定理想信念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通过组织党员干部参观革命历史纪念馆、观看红色电影等形式，开展理想信念教育，引导党员干部牢记初心使命，坚定理想信念。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培育和践行社会主义核心价值观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积极培育和践行社会主义核心价值观，通过开展道德讲堂、志愿服务等活动，引导党员干部树立正确的世界观、人生观和价值观。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加强党风廉政建设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落实全面从严治党要求，加强党风廉政建设，通过开展廉政教育、签订廉洁从政承诺书等措施，增强党员干部的廉洁自律意识。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开展理想信念教育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加强网络意识形态工作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加强网络意识形态工作，建立健全网络舆情应对机制，及时发现和处置网络舆情事件，维护网络意识形态安全。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推动意识形态工作创新发展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积极探索意识形态工作新途径新方法，通过开展理论研讨、实践创新等活动，推动意识形态工作创新发展。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强化意识形态工作领导责任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明确各级党组织在意识形态工作中的领导责任，建立健全意识形态工作责任制，确保各项工作落到实处。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落实意识形态工作责任制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党组织设置及调整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根据机关实际情况，合理设置和调整基层党组织，确保党的组织和工作全覆盖。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制度建设与执行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建立健全基层党组织工作制度，推动各项制度落地执行，提高组织生活质量和效果。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党员活动阵地建设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加强党员活动阵地建设，为党员提供学习、交流、服务的场所，增强党组织的凝聚力和向心力。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基层党组织建设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党员队伍建设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引导党员积极服务群众，发挥先锋模范作用，推动机关作风转变和效能提升。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党员服务群众工作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按照“控制总量、优化结构、提高质量、发挥作用”的总要求，做好党员发展工作，注重从业务骨干中培养入党积极分子。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党员发展工作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加强党员教育管理工作，推动党员深入学习习近平新时代中国特色社会主义思想，增强“四个意识”，坚定“四个自信”，做到“两个维护”。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党员教育管理工作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干部队伍建设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领导班子建设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加强领导班子建设，选优配强领导班子成员，提高领导班子的整体功能和领导水平。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干部选拔任用工作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坚持正确选人用人导向，完善干部选拔任用机制，选拔任用忠诚干净担当的高素质专业化干部。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干部培养教育工作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加强干部培养教育工作，通过培训、轮训、实践锻炼等方式，提高干部的政治素质、业务能力和领导水平。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作风建设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精简会议活动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严格控制会议数量、规模和时间，提高会议效率，减少不必要的活动和庆典。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精简文件简报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压缩文件篇幅和数量，提高文件质量和效率，减少不必要的简报和报告。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规范出访活动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合理安排出访计划，严格控制出访团组人数、规模和经费，切实提高出访实效。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落实中央八项规定精神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坚持有利于联系群众的原则，减少交通管制，一般情况下不得封路、不清场闭馆。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改进警卫工作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简化职务称谓，进一步压缩报道的数量、字数、时长，多报道基层一线和群众关心的内容。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改进新闻报道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除中央统一安排外，个人不公开出版著作、讲话单行本，不发贺信、贺电，不题词、题字。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严格文稿发表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严格遵守廉洁从政有关规定，严格执行住房、车辆配备等有关工作和生活待遇的规定。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厉行勤俭节约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落实中央八项规定精神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形式主义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官僚主义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享乐主义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奢靡之风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整治“四风”问题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378" r="1537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5230" r="523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99" b="19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246" r="1224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注重实效，力戒空谈，坚决反对形式主义，避免走过场、做表面文章。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深入基层，了解实情，切实解决群众反映强烈的问题，坚决反对官僚主义。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保持艰苦奋斗作风，坚决反对享乐主义，杜绝奢侈浪费现象。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倡导勤俭节约，反对铺张浪费和大手大脚，坚决抵制奢靡之风。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政治纪律教育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组织纪律教育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工作纪律教育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生活纪律教育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加强纪律教育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强化组织观念和组织程序教育，严格遵守组织原则和组织制度。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加强党员干部的工作纪律和职业操守教育，提高工作效率和质量。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引导党员干部树立正确的价值观和生活观，自觉遵守社会公德和家庭美德。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加强党员干部的政治纪律和政治规矩教育，确保在政治上、思想上、行动上与党中央保持高度一致。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https://d.book118.com/918075105025006033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2024-09-11T01:28:14.550</cp:lastPrinted>
  <dcterms:created xsi:type="dcterms:W3CDTF">2024-09-10T17:28:14Z</dcterms:created>
  <dcterms:modified xsi:type="dcterms:W3CDTF">2024-09-10T17:28:16Z</dcterms:modified>
</cp:coreProperties>
</file>