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47483-E37B-45B5-A478-A70E1416E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BEA762-E77F-4E20-8589-EA11FE80C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FCD56B-9A59-45E6-A3BA-0499CFB88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570CDD-383B-41AF-9D40-ED28562F6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F10BC9-8BAA-4A18-8ED1-17D572012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CA6CDB-EDB4-4028-AC0F-2B1406AEC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832A05-66C6-4BB8-B884-C28E6DD93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9E910A-2BDB-4FF2-B15F-5B80A01CF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B4BA52-7115-48B1-8160-EDE12B6AC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4BF82-BE00-4AFC-A8E9-0F6A73842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BD6BD7-EB5E-4E99-A427-EF00678F9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7510700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公路建设项目风险预警管理系统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公路建设项目风险概述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公路建设项目风险预警管理系统构建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公路建设项目风险预警管理实证分析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公路建设项目的重要性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公路建设是国家和地区经济发展的重要基础，对经济、社会、文化交流和区域一体化具有重要意义。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风险预警管理的必要性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公路建设项目具有投资大、周期长、技术复杂等特点，涉及多种风险因素，如市场、技术、财务等，因此需要有效的预警管理来降低风险。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通过对公路建设项目风险预警管理系统进行研究，旨在提高项目管理的效率和效果，减少风险损失，为公路建设行业的可持续发展提供支持。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本研究旨在构建一个公路建设项目风险预警管理系统，通过对项目全过程的监测和预警，及时发现和应对潜在风险，为项目管理提供决策支持。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采用文献综述、案例分析和实证研究等方法，首先梳理相关理论和文献，然后通过案例分析验证预警管理系统的可行性和有效性，最后通过实证研究对系统进行测试和完善。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公路建设项目风险概述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32870" r="328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在公路建设过程中，由于内外部环境的不确定性，导致项目实施可能遇到的各种潜在威胁、挑战或问题。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公路建设项目风险具有复杂性、多样性、动态性和可预测性等特点，这些特点与项目的规模、复杂程度和实施环境密切相关。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风险特点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可分为技术风险、经济风险、组织风险、环境风险等。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按风险来源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2083" r="12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按风险影响程度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按风险发生阶段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可分为重大风险、重要风险和一般风险。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可分为项目立项阶段风险、项目设计阶段风险、项目建设阶段风险和项目运营阶段风险。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公路建设项目风险分类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8856" r="188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18685" r="186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 l="18978" r="1897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5" name="AutoShape 15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公路建设项目风险影响因素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包括政策法规变化、经济形势波动、社会文化差异等。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包括设计标准、施工工艺、新材料应用等。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包括人力资源管理、物资采购管理、进度管理等。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包括资金筹措、成本控制、收益预测等。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项目外部环境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项目技术方案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项目组织管理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项目财务状况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公路建设项目风险预警管理系统构建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建立一套完整的公路建设项目风险预警管理系统，旨在实时监测和评估项目实施过程中的潜在风险，及时预警并采取有效措施降低风险，提高项目整体效益和安全性。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遵循系统性、科学性、实用性、可操作性和可持续性的原则，确保系统能够全面、准确地反映项目风险状况，提供及时、可靠的风险预警信息，指导风险应对措施的实施。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系统组成：公路建设项目风险预警管理系统由数据采集、风险评估、预警分析和风险控制四个子系统组成。各子系统相互衔接、相互支持，形成一个完整的预警管理流程。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系统的组成与流程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https://d.book118.com/918075107002006043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2024-09-22T08:38:03.143</cp:lastPrinted>
  <dcterms:created xsi:type="dcterms:W3CDTF">2024-09-22T00:38:03Z</dcterms:created>
  <dcterms:modified xsi:type="dcterms:W3CDTF">2024-09-22T00:38:05Z</dcterms:modified>
</cp:coreProperties>
</file>