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B4683-2600-41B7-9CCF-7A17730C3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F0FC8-A374-44E2-9D1F-3B66CDBCC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3C368-7E85-4A20-9F1B-8B1C819B5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4E3A5-9181-43DB-9464-BC8DEAE1E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01A431-D54E-48FE-A3A4-155D7480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EB0D88-EA87-489D-8B9E-023B0DB40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8DDCD0-85CF-4285-9E7F-BF727DFA2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EAEE2-8068-4BE2-B5A3-0FB9DA92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C4D4C-D490-45DC-AD9D-2272F9870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919A3-E9ED-4FE5-9E67-AEB261F22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35FD4-7491-44DA-85C4-A515661E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77033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伤口个案护理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伤口评估与诊断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伤口护理的并发症与处理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伤口护理的案例分析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由表面粗糙的物体擦过皮肤表面所致，常见于摔倒、运动等情况下。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由于外力作用导致皮肤撕裂，常见于交通事故、跌倒等意外伤害。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由锐器如刀片、玻璃等划破皮肤所致，常见于工作或日常生活中。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由高温、火焰、化学物质等导致皮肤组织受到损伤，分为一度、二度和三度烧伤。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擦伤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撕裂伤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切割伤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5292" b="1529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2485" r="12485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伤口的类型与成因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促进愈合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保持伤口清洁，避免细菌滋生，预防感染。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正确的护理方法有助于伤口快速愈合，减少疤痕形成。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适当的护理可以减轻伤口疼痛，提高患者的生活质量。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及时处理伤口，可以预防出血、感染等并发症的发生。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使用生理盐水或医用消毒液清洗伤口，去除污物和细菌。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保持伤口干燥，避免接触水和其他污染物。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保持干燥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根据伤口情况，定期更换敷料，保持伤口清洁。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密切观察伤口情况，如出现红肿、疼痛等症状应及时处理。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通过肉眼观察伤口的外观、颜色、大小、深度等特征，初步判断伤口的情况。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触诊法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通过触摸伤口周围皮肤，感受温度、质地、疼痛等，了解伤口的炎症反应和愈合情况。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使用测量工具测量伤口的长度、宽度、深度等指标，以便更精确地评估伤口状况。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采集伤口分泌物或组织样本进行实验室检查，如细菌培养、病理学检查等，以确定伤口感染和炎症的原因。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伤口评估的方法与步骤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根据伤口评估的结果，结合患者的病史、症状和体征，综合分析后作出诊断。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伤口诊断的依据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根据伤口的类型、病因、病程、症状和体征等，制定相应的诊断标准，以便准确判断伤口的情况。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伤口诊断的标准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伤口诊断的依据与标准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在评估和诊断过程中，要保持伤口周围皮肤的清洁，避免感染和交叉感染。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准确记录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对伤口的评估结果和诊断依据要进行准确记录，以便后续治疗和护理时有据可查。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一旦发现异常情况，应及时采取相应的治疗措施，避免病情恶化。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伤口评估与诊断的注意事项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保持清洁，预防感染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是指没有细菌或感染的伤口，对于此类伤口，护理的关键是保持伤口及其周围皮肤的清洁，防止细菌侵入。要定期使用温和的肥皂和清水清洗伤口，避免使用酒精或碘伏等刺激性消毒剂。清洗后，用干净的纱布轻轻拍干伤口，保持伤口暴露在空气中，避免覆盖敷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清洁伤口的护理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感染伤口的护理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控制感染，促进愈合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伤口是指已经发生细菌感染的伤口，对于此类伤口，护理的目标是控制感染并促进愈合。要定期检查伤口的外观和周围皮肤，记录任何异常变化。使用适当的抗菌药物进行治疗，并根据需要更换敷料。保持伤口湿润，避免干燥和裂开。同时，保持身体整体健康状况良好，增强免疫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https://d.book118.com/918077033074006043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2024-09-23T04:04:00.195</cp:lastPrinted>
  <dcterms:created xsi:type="dcterms:W3CDTF">2024-09-22T20:04:00Z</dcterms:created>
  <dcterms:modified xsi:type="dcterms:W3CDTF">2024-09-22T20:04:02Z</dcterms:modified>
</cp:coreProperties>
</file>