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C37C18-FA77-4005-B299-CD786AB47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371145-4944-4FBD-9C2A-CA77A7C77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4A5A95-8419-42D7-8139-DEC7E5BEF8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A22D5E-1FF7-4EAF-A1ED-FC1930CCD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904FE9-A80D-4BD1-A2F4-A5973A6778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7D05CD-EC9A-4209-B712-2006E1C14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15EC8D-BB71-4099-B1FF-D7D0098E9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913A49-05FF-44C0-94A9-3B463007B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AFB8F5-C33F-4191-8480-FC72C8622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8C5F29-82E3-42BA-B910-111E9AEFE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D6BCB5-3238-4147-8BC5-79E95351C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9.jpeg" /><Relationship Id="rId3" Type="http://schemas.openxmlformats.org/officeDocument/2006/relationships/image" Target="../media/image30.jpeg" /><Relationship Id="rId4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807713302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高效的医药代表拜访技巧如何表达产品优势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医药代表拜访前准备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建立良好沟通氛围与信任关系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产品优势分析与呈现策略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演示技巧提升产品展示效果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处理异议并促进合作意向达成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总结反思与持续改进计划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医药代表拜访前准备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包括医院规模、科室设置、医生数量等。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掌握客户基本信息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分析客户用药习惯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挖掘潜在需求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了解客户常用药物、治疗偏好及新药接受程度。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通过与客户沟通，发现其未满足的临床需求和治疗期望。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了解客户需求与背景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如推广新产品、增加产品用量、建立良好关系等。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0417" r="2041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8871767" y="1536628"/>
            <a:ext cx="1898908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设定具体拜访目标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包括拜访时间、地点、人员安排及交流话题等。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制定详细拜访计划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根据客户反馈和实际情况，适时调整拜访目标和计划。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灵活调整策略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明确拜访目标与计划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19" b="5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准备充分的产品资料及辅助工具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准备专业产品资料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包括产品说明书、临床研究数据、专家共识等。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制作针对性强的宣传材料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根据客户需求和兴趣点，定制宣传册、幻灯片等。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携带实用辅助工具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如样品、模型、计算器等，以便更好地展示产品特点和优势。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尊重客户时间，提前电话或邮件预约拜访时间。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提前预约拜访时间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根据拜访目的和客户意愿，选择医院科室、会议室或咖啡厅等合适地点。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选择合适拜访地点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严格遵守预约时间，如有变动或需要取消预约，提前通知客户并做好解释工作。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遵守预约规定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预约时间与地点选择策略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建立良好沟通氛围与信任关系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针对客户的背景和需求，定制个性化的开场白，引起客户的兴趣和关注。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清晰、简洁地介绍自己和代表的公司，突出公司的专业性和信誉。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使用积极、自信的语言，传递出对产品和服务的信心和热情。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有效开场白及自我介绍技巧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083" r="12083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耐心倾听客户的陈述和需求，不要急于打断或推销产品。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30708" r="30708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通过点头、微笑、反馈等方式，展示出对客户的关注和同理心。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准确理解客户的需求和痛点，为后续的产品介绍和解决方案提供依据。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倾听客户需求并展示同理心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208" r="17208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使用开放式问题，引导客户分享更多的信息和观点。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针对客户的疑虑和难点，提出专业的问题以深入了解客户的需求。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通过适时的追问和澄清，确保准确理解客户的意图和需求。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提问技巧以获取更多信息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使用事实、数据、案例等证据，增强说服力和可信度。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适时调整沟通策略，以更灵活、有效的方式回应客户的疑虑和难点。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4275" b="42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525" b="52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对于客户的疑虑和问题，要给予耐心、专业的回应和解释。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回应客户疑虑并消除障碍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产品优势分析与呈现策略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深入了解产品特性、疗效及安全性等方面的信息，找出与竞品不同的独特卖点。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分析产品在临床治疗中的价值，以及能够解决的实际问题，强调其对患者和医生的重要性。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281" b="10281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38" b="783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了解市场需求和趋势，结合产品特点进行市场定位，明确目标客户群体。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689" b="768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深入挖掘产品独特卖点及价值所在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针对不同客户群体定制呈现方案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根据医生的专业背景、治疗领域和用药习惯等因素，制定个性化的产品呈现方案。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对于不同级别的医院和科室，调整产品推广策略，使之更符合实际需求。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针对患者的不同病情和心理需求，提供相应的产品信息和解决方案。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与竞品进行客观、公正的比较，突出产品在疗效、安全性、使用方便等方面的优势。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利用图表、数据等直观方式展示产品优势，增强说服力和可信度。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强调产品的独特性和创新性，以及与竞品的差异化特点。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25250" r="2525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1458" r="11458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运用比较法突出产品优势特点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https://d.book118.com/918077133023006036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2024-09-15T08:20:04.038</cp:lastPrinted>
  <dcterms:created xsi:type="dcterms:W3CDTF">2024-09-15T00:20:04Z</dcterms:created>
  <dcterms:modified xsi:type="dcterms:W3CDTF">2024-09-15T00:20:06Z</dcterms:modified>
</cp:coreProperties>
</file>