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0E2CCD-7969-415F-B85C-BC59014852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EE26D2-BC6E-4007-ADF0-7457F373A0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BBA20F-5998-4923-B8D8-95B079FAF8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768CA93-26D4-4DC5-913A-522F7ED428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D5476DB-0CAC-4317-9977-F7DE3FB13D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30CF470-D5A2-4CD6-A39F-87CC599075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766DB7B-8F0B-4DEF-8B23-E86CD376B3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E93F5C6-A5A6-4BD3-8079-341C510C54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4F910D5-790A-4848-83A8-613F6BABD6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017BEB-6664-4285-BFB4-D7DCA6E480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868F7E-EDA4-440F-86B8-6D1C4CACBC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18100017015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4373" y="453466"/>
            <a:ext cx="11263254" cy="5951068"/>
          </a:xfrm>
          <a:prstGeom prst="roundRect">
            <a:avLst>
              <a:gd name="adj" fmla="val 12500"/>
            </a:avLst>
          </a:prstGeom>
          <a:solidFill>
            <a:srgbClr val="FFFFFF">
              <a:alpha val="100000"/>
            </a:srgbClr>
          </a:solidFill>
          <a:ln w="476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6034" t="20497" r="7759" b="17391"/>
          <a:stretch>
            <a:fillRect/>
          </a:stretch>
        </p:blipFill>
        <p:spPr>
          <a:xfrm>
            <a:off x="5993587" y="2318682"/>
            <a:ext cx="5414600" cy="3886633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097280" y="886781"/>
            <a:ext cx="667928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不动产测绘之地籍的概念及特点</a:t>
            </a:r>
          </a:p>
        </p:txBody>
      </p:sp>
      <p:sp>
        <p:nvSpPr>
          <p:cNvPr id="6" name="AutoShape 6"/>
          <p:cNvSpPr/>
          <p:nvPr/>
        </p:nvSpPr>
        <p:spPr>
          <a:xfrm>
            <a:off x="1221803" y="5065668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221803" y="4523253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不动产测绘概述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地籍的概念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地籍的特点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不动产测绘在地籍中的应用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不动产测绘与地籍的关系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不动产测绘概述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不动产测绘的定义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不动产测绘是指对土地、房屋、矿产等不动产的地理位置、界址、面积、用途、建筑结构、附属设施等进行测量和绘图的专门技术。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它涉及到地理信息系统、全球定位系统、遥感技术等多方面的技术应用。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不动产测绘的目的和意义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确定不动产的地理位置和界址，为产权登记、产权纠纷处理等提供基础数据和资料。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评估不动产的价值，为土地使用税、房地产税等税费的征收提供依据。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促进城市规划、土地利用、环境保护等工作的开展。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8875" b="8875"/>
          <a:stretch>
            <a:fillRect/>
          </a:stretch>
        </p:blipFill>
        <p:spPr>
          <a:xfrm>
            <a:off x="539110" y="1500306"/>
            <a:ext cx="4453160" cy="445316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827317" y="1652939"/>
            <a:ext cx="417813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不动产测绘的历史可以追溯到古代，当时主要是为了满足土地管理和税收的需要。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5303897" y="1500306"/>
            <a:ext cx="1289643" cy="4453160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827317" y="3205107"/>
            <a:ext cx="417813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随着科技的发展，不动产测绘的技术手段不断更新和完善，数字化、信息化、智能化成为发展趋势。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827317" y="4795486"/>
            <a:ext cx="417813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目前，不动产测绘已经广泛应用于城市规划、土地管理、房地产管理等领域，对经济发展和社会进步起到了积极的推动作用。</a:t>
            </a:r>
          </a:p>
        </p:txBody>
      </p:sp>
      <p:sp>
        <p:nvSpPr>
          <p:cNvPr id="7" name="Freeform 7"/>
          <p:cNvSpPr/>
          <p:nvPr/>
        </p:nvSpPr>
        <p:spPr>
          <a:xfrm>
            <a:off x="5682324" y="1976969"/>
            <a:ext cx="532790" cy="435254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5751818" y="3549091"/>
            <a:ext cx="381610" cy="381610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738407" y="5059127"/>
            <a:ext cx="396240" cy="384048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不动产测绘的历史和发展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地籍的概念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https://d.book118.com/918100017015006027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29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2024-09-04T17:35:33.439</cp:lastPrinted>
  <dcterms:created xsi:type="dcterms:W3CDTF">2024-09-04T09:35:33Z</dcterms:created>
  <dcterms:modified xsi:type="dcterms:W3CDTF">2024-09-04T09:35:35Z</dcterms:modified>
</cp:coreProperties>
</file>