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93DB6-791B-4257-81D1-D3F0B0B53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80C7D-908C-47A4-8DA7-EFDB062A7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E2911-2E49-4F9F-8057-8C1F8A12D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AA8C6-C606-4AAD-B95A-B035F8333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474498-FBF6-4696-B904-704481A73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7553B7-CC5F-460C-A8C4-D3E7CE0D7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F879FB-EAA7-4CDF-A8CD-F0AFB9071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8BDD0-1CA9-4BD8-B9C5-6547736F4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BCBB3-7503-4CE5-A2B0-194B2DF85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57E5E-F003-4DEC-B2C9-E59D3C40D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86D3D-AC2D-4F42-8978-B8FA3F63C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01026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糖尿病酮症酸中毒查房PPT课件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糖尿病酮症酸中毒概述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糖尿病酮症酸中毒概述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糖尿病酮症酸中毒是由于体内胰岛素缺乏或胰岛素抵抗，导致糖、脂肪和蛋白质代谢紊乱，以高血糖、高血酮和代谢性酸中毒为主要表现的临床综合征。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常见于1型和2型糖尿病患者，是糖尿病最常见的急性并发症之一，严重时可危及生命。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胰岛素缺乏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1型糖尿病患者胰岛素分泌不足，无法有效利用葡萄糖，脂肪分解增加，产生大量酮体。2型糖尿病患者长期处于胰岛素抵抗状态，胰岛素分泌不足或延迟。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胰岛素抵抗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2型糖尿病患者由于胰岛素抵抗，细胞对胰岛素的反应降低，葡萄糖摄取和利用障碍，脂肪分解增加。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感染、饮食不当、应激、药物使用不当等均可诱发糖尿病酮症酸中毒。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口渴、多尿、乏力、食欲不振、恶心呕吐、呼吸深快、呼气时有烂苹果味。严重者出现昏迷、休克。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皮肤黏膜干燥、血压下降、心率加快、四肢厥冷。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血糖升高，一般在16.7-33.3mmol/L；血酮体升高；尿糖强阳性；血pH降低，二氧化碳结合力降低。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口渴、多尿、恶心呕吐、呼吸深快、呼气时有烂苹果味。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皮肤黏膜干燥、血压下降、脉细速、四肢厥冷。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血糖升高，通常&gt;16.7mmol/L，血酮体升高，pH降低，&lt;7.35。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多见于老年人和肾功能不全者，血糖常&gt;33.3mmol/L，血浆渗透压升高，无酮症酸中毒。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高渗高血糖综合征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有低血糖病史，血糖&lt;2.8mmol/L，给予葡萄糖后可缓解。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低血糖昏迷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如乳酸性酸中毒、混合性酸中毒等，均有相应的病史和临床表现。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其他酸中毒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血酮体：升高。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血浆渗透压：升高。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电解质：可能出现低钾、低钠、低钙等。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pH：降低，&lt;7.35。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血糖：升高，通常&gt;16.7mmol/L。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161" b="271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补液治疗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补液量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根据患者体重和脱水程度计算补液量，通常为每天2000-4000毫升。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补液种类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首选含电解质的溶液，如生理盐水或复方氯化钠溶液，以补充钠和氯离子的损失。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补液速度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根据患者的心肺功能和脱水程度调整补液速度，一般开始较快，然后逐渐减慢。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https://d.book118.com/918101026031006025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2024-09-01T18:09:27.200</cp:lastPrinted>
  <dcterms:created xsi:type="dcterms:W3CDTF">2024-09-01T10:09:27Z</dcterms:created>
  <dcterms:modified xsi:type="dcterms:W3CDTF">2024-09-01T10:09:29Z</dcterms:modified>
</cp:coreProperties>
</file>