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F7B3-2B2A-4C5E-8C9C-C197064F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09CD7-AB70-406F-B58A-2FEF34CA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65EE0-EFDD-4675-8051-D81F5147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D56D2-7785-48EF-AE40-8D401D5F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E6DBF-A106-4B9F-8626-54A06BD8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56F05-0395-4F0C-9FA8-CAC838DE5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C4829-A9EB-4E52-B623-9D2612CA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0CB79-B46F-4F01-B52C-D356A013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94D48-E29F-49AA-97AD-B29CD715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828CD-10DA-4F65-802A-349655FFC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09B70-D490-4A5C-AA61-DD41206D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112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医药经理的销售分析能力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医药经理销售分析核心技能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销售业绩评估及提升策略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通过对不同产品的销售表现进行分析，医药经理可以了解哪些产品受欢迎，哪些产品需要改进或淘汰，从而优化产品组合，提高市场竞争力。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通过对销售数据的深入分析，医药经理可以发现市场趋势和客户需求，从而制定更有效的销售策略，提升销售业绩。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通过对销售数据的挖掘和分析，医药经理可以了解客户的购买行为和偏好，进而改进营销策略，提高营销效果。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33" r="2263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汇报公司整体的销售业绩，包括销售额、销售量、市场份额等指标的变化情况。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分析各个产品的销售表现，包括销售额、销售量、增长率等指标，以及不同产品之间的差异和趋势。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产品销售分析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分析目标市场的需求和竞争状况，以及客户的特点和购买行为，为制定销售策略提供依据。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市场和客户分析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汇报公司的营销策略和计划，包括产品定位、市场推广、销售渠道等方面的策略和计划，以及预期的销售目标和市场份额。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营销策略和计划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医药市场现状及趋势分析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根据权威机构发布的数据，当前全球医药市场规模已达数万亿美元，并保持着稳定的增长态势。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近年来，医药市场的增长率一直保持在5%-7%之间，预计未来几年这一趋势将持续。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人口老龄化、生活水平提高、医疗技术进步等是推动医药市场增长的主要因素。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全球医药市场呈现出多家大型跨国企业主导，中小企业快速发展的竞争格局。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辉瑞、默克、罗氏、诺华等国际知名医药企业是全球医药市场的主要参与者，它们在研发、生产、销售等方面具有明显优势。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合作与兼并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为了应对市场竞争和满足不断增长的市场需求，医药企业之间不断进行合作与兼并，以实现资源共享和优势互补。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市场趋势及未来发展预测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随着基因测序技术的进步和大数据分析的应用，个性化医疗将成为未来医药市场的重要趋势，为患者提供更加精准的治疗方案。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创新药物研发一直是医药市场的核心竞争力，未来将有更多企业加大投入，推动新药研发取得突破。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数字化和智能化技术将在医药领域得到广泛应用，如智能诊疗、远程医疗等，提高医疗服务的便捷性和效率。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生物医药是未来医药市场的重要发展方向，包括基因治疗、细胞治疗等新兴领域，将为患者带来更多治疗选择。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医药经理销售分析核心技能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能够运用图表、报告等可视化工具，将数据以直观、易懂的方式呈现出来。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能够从各种渠道（如公司内部数据库、市场调研、竞争对手分析等）有效识别和收集相关数据。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具备对原始数据进行清洗、筛选和整理的能力，确保数据的准确性和可用性。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运用统计学方法对销售数据进行描述性分析，如计算销售额、市场份额等指标。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通过对历史销售数据的分析，预测未来市场趋势和客户需求变化。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挖掘不同产品、市场或客户之间的关联关系，为销售策略制定提供依据。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持续关注政策法规、技术创新、竞争对手等市场动态，及时调整销售策略。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市场动态关注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深入了解客户需求和偏好，为产品推广和个性化服务提供支持。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善于从海量数据中挖掘潜在的市场机会和客户需求，为企业创造新的增长点。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市场机会挖掘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市场敏感度与洞察力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销售业绩评估及提升策略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衡量销售业绩最直接的指标，反映医药经理的销售能力和市场接受度。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销售利润率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体现医药经理在同类产品市场中的竞争地位，反映其市场占有率和品牌知名度。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反映客户对医药经理所提供的产品和服务的满意程度，直接影响客户忠诚度和口碑传播。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体现医药经理的盈利能力和成本控制水平，是评估销售业绩的重要指标之一。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https://d.book118.com/918101121005006035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2024-09-13T16:43:45.579</cp:lastPrinted>
  <dcterms:created xsi:type="dcterms:W3CDTF">2024-09-13T08:43:45Z</dcterms:created>
  <dcterms:modified xsi:type="dcterms:W3CDTF">2024-09-13T08:43:47Z</dcterms:modified>
</cp:coreProperties>
</file>