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50755A-7267-451D-879C-204BD21EE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87483-049A-41F2-98A5-0AC34AB83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2F6BE6-9901-4525-B672-1237C1430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01745B-2E98-41E8-9560-DBA0CF080B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43E362-F326-41E9-A81C-84BF88EAB7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D00026-C9EA-4C91-A586-4CAA2B2144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F4A0ED-612C-4B12-85B3-F12D4177D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0DDECE-0AB9-454B-A9DC-A1EE44E3A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87C3C5-9DAF-4A9B-8796-BCAD26F1C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E8912-77D2-4E03-9B20-26A0F86BD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D1932B-7EC8-456A-ABB0-21989900F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03012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芯片材料老化机制研究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芯片材料老化研究背景
 老化机制与影响因素
 实验设计与方法
 实验结果与讨论
 老化模型建立与分析
 老化对芯片性能的影响
 老化抑制技术探讨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芯片材料老化研究背景</a:t>
            </a:r>
          </a:p>
        </p:txBody>
      </p:sp>
      <p:sp>
        <p:nvSpPr>
          <p:cNvPr id="3" name="Subtitle 2"/>
          <p:cNvSpPr>
            <a:spLocks noGrp="1"/>
          </p:cNvSpPr>
          <p:nvPr>
            <p:ph type="subTitle" idx="1"/>
          </p:nvPr>
        </p:nvSpPr>
        <p:spPr/>
        <p:txBody>
          <a:bodyPr/>
          <a:lstStyle/>
          <a:p>
            <a:r>
              <a:t>芯片材料老化机制研究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芯片材料老化研究背景</a:t>
            </a:r>
          </a:p>
        </p:txBody>
      </p:sp>
      <p:sp>
        <p:nvSpPr>
          <p:cNvPr id="3" name="Text Placeholder 2"/>
          <p:cNvSpPr>
            <a:spLocks noGrp="1"/>
          </p:cNvSpPr>
          <p:nvPr>
            <p:ph type="body" idx="1"/>
          </p:nvPr>
        </p:nvSpPr>
        <p:spPr/>
        <p:txBody>
          <a:bodyPr/>
          <a:lstStyle/>
          <a:p>
            <a:r>
              <a:t>芯片材料老化研究的重要性</a:t>
            </a:r>
          </a:p>
        </p:txBody>
      </p:sp>
      <p:sp>
        <p:nvSpPr>
          <p:cNvPr id="4" name="Content Placeholder 3"/>
          <p:cNvSpPr>
            <a:spLocks noGrp="1"/>
          </p:cNvSpPr>
          <p:nvPr>
            <p:ph sz="half" idx="2"/>
          </p:nvPr>
        </p:nvSpPr>
        <p:spPr/>
        <p:txBody>
          <a:bodyPr/>
          <a:lstStyle/>
          <a:p>
            <a:r>
              <a:t>1.随着芯片技术的不断发展，芯片材料老化的问题日益突出，严重影响了芯片的性能和使用寿命。</a:t>
            </a:r>
          </a:p>
          <a:p>
            <a:r>
              <a:t>2.芯片材料老化机制的研究有助于深入了解芯片老化的本质，为延缓芯片老化提供理论依据。</a:t>
            </a:r>
          </a:p>
          <a:p>
            <a:r>
              <a:t>3.提高芯片材料的抗老化性能，对于提高芯片的可靠性和稳定性具有重要意义。</a:t>
            </a:r>
          </a:p>
          <a:p/>
        </p:txBody>
      </p:sp>
      <p:sp>
        <p:nvSpPr>
          <p:cNvPr id="5" name="Text Placeholder 4"/>
          <p:cNvSpPr>
            <a:spLocks noGrp="1"/>
          </p:cNvSpPr>
          <p:nvPr>
            <p:ph type="body" idx="3"/>
          </p:nvPr>
        </p:nvSpPr>
        <p:spPr/>
        <p:txBody>
          <a:bodyPr/>
          <a:lstStyle/>
          <a:p>
            <a:r>
              <a:t>芯片材料老化研究现状</a:t>
            </a:r>
          </a:p>
        </p:txBody>
      </p:sp>
      <p:sp>
        <p:nvSpPr>
          <p:cNvPr id="6" name="Content Placeholder 5"/>
          <p:cNvSpPr>
            <a:spLocks noGrp="1"/>
          </p:cNvSpPr>
          <p:nvPr>
            <p:ph sz="half" idx="4"/>
          </p:nvPr>
        </p:nvSpPr>
        <p:spPr/>
        <p:txBody>
          <a:bodyPr/>
          <a:lstStyle/>
          <a:p>
            <a:r>
              <a:t>1.当前芯片材料老化研究主要集中在实验室阶段，尚未形成完整的理论体系。</a:t>
            </a:r>
          </a:p>
          <a:p>
            <a:r>
              <a:t>2.研究方法主要包括加速老化实验和模拟仿真，但仍缺乏有效的预测模型。</a:t>
            </a:r>
          </a:p>
          <a:p>
            <a:r>
              <a:t>3.现有研究成果对于实际应用具有一定的指导意义，但仍需进一步深入和完善。</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芯片材料老化研究背景</a:t>
            </a:r>
          </a:p>
        </p:txBody>
      </p:sp>
      <p:sp>
        <p:nvSpPr>
          <p:cNvPr id="3" name="Text Placeholder 2"/>
          <p:cNvSpPr>
            <a:spLocks noGrp="1"/>
          </p:cNvSpPr>
          <p:nvPr>
            <p:ph type="body" idx="1"/>
          </p:nvPr>
        </p:nvSpPr>
        <p:spPr/>
        <p:txBody>
          <a:bodyPr/>
          <a:lstStyle/>
          <a:p>
            <a:r>
              <a:t>芯片材料老化机制</a:t>
            </a:r>
          </a:p>
        </p:txBody>
      </p:sp>
      <p:sp>
        <p:nvSpPr>
          <p:cNvPr id="4" name="Content Placeholder 3"/>
          <p:cNvSpPr>
            <a:spLocks noGrp="1"/>
          </p:cNvSpPr>
          <p:nvPr>
            <p:ph sz="half" idx="2"/>
          </p:nvPr>
        </p:nvSpPr>
        <p:spPr/>
        <p:txBody>
          <a:bodyPr/>
          <a:lstStyle/>
          <a:p>
            <a:r>
              <a:t>1.芯片材料老化主要包括热老化、电老化和机械老化等多种机制。</a:t>
            </a:r>
          </a:p>
          <a:p>
            <a:r>
              <a:t>2.热老化是导致芯片材料性能退化的主要原因，与温度和工作时间密切相关。</a:t>
            </a:r>
          </a:p>
          <a:p>
            <a:r>
              <a:t>3.电老化和机械老化也会对芯片材料性能产生重要影响，与电流、电压和应力等因素相关。</a:t>
            </a:r>
          </a:p>
          <a:p/>
        </p:txBody>
      </p:sp>
      <p:sp>
        <p:nvSpPr>
          <p:cNvPr id="5" name="Text Placeholder 4"/>
          <p:cNvSpPr>
            <a:spLocks noGrp="1"/>
          </p:cNvSpPr>
          <p:nvPr>
            <p:ph type="body" idx="3"/>
          </p:nvPr>
        </p:nvSpPr>
        <p:spPr/>
        <p:txBody>
          <a:bodyPr/>
          <a:lstStyle/>
          <a:p>
            <a:r>
              <a:t>芯片材料老化影响因素</a:t>
            </a:r>
          </a:p>
        </p:txBody>
      </p:sp>
      <p:sp>
        <p:nvSpPr>
          <p:cNvPr id="6" name="Content Placeholder 5"/>
          <p:cNvSpPr>
            <a:spLocks noGrp="1"/>
          </p:cNvSpPr>
          <p:nvPr>
            <p:ph sz="half" idx="4"/>
          </p:nvPr>
        </p:nvSpPr>
        <p:spPr/>
        <p:txBody>
          <a:bodyPr/>
          <a:lstStyle/>
          <a:p>
            <a:r>
              <a:t>1.芯片材料成分和结构设计对老化性能具有重要影响。</a:t>
            </a:r>
          </a:p>
          <a:p>
            <a:r>
              <a:t>2.工作环境和使用条件也是影响芯片材料老化性能的主要因素。</a:t>
            </a:r>
          </a:p>
          <a:p>
            <a:r>
              <a:t>3.不同应用场景下的芯片材料老化机制可能存在差异，需要具体分析。</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芯片材料老化研究背景</a:t>
            </a:r>
          </a:p>
        </p:txBody>
      </p:sp>
      <p:sp>
        <p:nvSpPr>
          <p:cNvPr id="3" name="Text Placeholder 2"/>
          <p:cNvSpPr>
            <a:spLocks noGrp="1"/>
          </p:cNvSpPr>
          <p:nvPr>
            <p:ph type="body" idx="1"/>
          </p:nvPr>
        </p:nvSpPr>
        <p:spPr/>
        <p:txBody>
          <a:bodyPr/>
          <a:lstStyle/>
          <a:p>
            <a:r>
              <a:t>延缓芯片材料老化的措施</a:t>
            </a:r>
          </a:p>
        </p:txBody>
      </p:sp>
      <p:sp>
        <p:nvSpPr>
          <p:cNvPr id="4" name="Content Placeholder 3"/>
          <p:cNvSpPr>
            <a:spLocks noGrp="1"/>
          </p:cNvSpPr>
          <p:nvPr>
            <p:ph sz="half" idx="2"/>
          </p:nvPr>
        </p:nvSpPr>
        <p:spPr/>
        <p:txBody>
          <a:bodyPr/>
          <a:lstStyle/>
          <a:p>
            <a:r>
              <a:t>1.通过改进芯片材料和结构设计，提高芯片的抗老化性能。</a:t>
            </a:r>
          </a:p>
          <a:p>
            <a:r>
              <a:t>2.优化工作环境和使用条件，降低芯片老化的速率。</a:t>
            </a:r>
          </a:p>
          <a:p>
            <a:r>
              <a:t>3.加强维护和保养，及时发现和解决芯片老化问题，延长使用寿命。</a:t>
            </a:r>
          </a:p>
          <a:p/>
        </p:txBody>
      </p:sp>
      <p:sp>
        <p:nvSpPr>
          <p:cNvPr id="5" name="Text Placeholder 4"/>
          <p:cNvSpPr>
            <a:spLocks noGrp="1"/>
          </p:cNvSpPr>
          <p:nvPr>
            <p:ph type="body" idx="3"/>
          </p:nvPr>
        </p:nvSpPr>
        <p:spPr/>
        <p:txBody>
          <a:bodyPr/>
          <a:lstStyle/>
          <a:p>
            <a:r>
              <a:t>芯片材料老化研究的挑战与展望</a:t>
            </a:r>
          </a:p>
        </p:txBody>
      </p:sp>
      <p:sp>
        <p:nvSpPr>
          <p:cNvPr id="6" name="Content Placeholder 5"/>
          <p:cNvSpPr>
            <a:spLocks noGrp="1"/>
          </p:cNvSpPr>
          <p:nvPr>
            <p:ph sz="half" idx="4"/>
          </p:nvPr>
        </p:nvSpPr>
        <p:spPr/>
        <p:txBody>
          <a:bodyPr/>
          <a:lstStyle/>
          <a:p>
            <a:r>
              <a:t>1.芯片材料老化研究仍面临诸多挑战，如实验条件、测试方法和数据分析等方面的困难。</a:t>
            </a:r>
          </a:p>
          <a:p>
            <a:r>
              <a:t>2.随着新技术和新材料的不断发展，芯片材料老化研究将迎来新的机遇和突破。</a:t>
            </a:r>
          </a:p>
          <a:p>
            <a:r>
              <a:t>3.未来研究方向可以包括深入研究老化机制、开发新型抗老化材料和优化芯片结构设计等。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老化机制与影响因素</a:t>
            </a:r>
          </a:p>
        </p:txBody>
      </p:sp>
      <p:sp>
        <p:nvSpPr>
          <p:cNvPr id="3" name="Subtitle 2"/>
          <p:cNvSpPr>
            <a:spLocks noGrp="1"/>
          </p:cNvSpPr>
          <p:nvPr>
            <p:ph type="subTitle" idx="1"/>
          </p:nvPr>
        </p:nvSpPr>
        <p:spPr/>
        <p:txBody>
          <a:bodyPr/>
          <a:lstStyle/>
          <a:p>
            <a:r>
              <a:t>芯片材料老化机制研究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老化机制与影响因素</a:t>
            </a:r>
          </a:p>
        </p:txBody>
      </p:sp>
      <p:sp>
        <p:nvSpPr>
          <p:cNvPr id="3" name="Text Placeholder 2"/>
          <p:cNvSpPr>
            <a:spLocks noGrp="1"/>
          </p:cNvSpPr>
          <p:nvPr>
            <p:ph type="body" idx="1"/>
          </p:nvPr>
        </p:nvSpPr>
        <p:spPr/>
        <p:txBody>
          <a:bodyPr/>
          <a:lstStyle/>
          <a:p>
            <a:r>
              <a:t>热老化机制</a:t>
            </a:r>
          </a:p>
        </p:txBody>
      </p:sp>
      <p:sp>
        <p:nvSpPr>
          <p:cNvPr id="4" name="Content Placeholder 3"/>
          <p:cNvSpPr>
            <a:spLocks noGrp="1"/>
          </p:cNvSpPr>
          <p:nvPr>
            <p:ph sz="half" idx="2"/>
          </p:nvPr>
        </p:nvSpPr>
        <p:spPr/>
        <p:txBody>
          <a:bodyPr/>
          <a:lstStyle/>
          <a:p>
            <a:r>
              <a:t>1.随着芯片工作温度的升高，材料内部的原子振动增强，导致材料结构发生变化，从而引发老化。</a:t>
            </a:r>
          </a:p>
          <a:p>
            <a:r>
              <a:t>2.高温环境下，芯片材料内的杂质和缺陷更容易扩散，加速材料的老化过程。</a:t>
            </a:r>
          </a:p>
          <a:p>
            <a:r>
              <a:t>3.热老化机制是导致芯片性能衰退的主要原因之一，严重影响芯片的可靠性和稳定性。</a:t>
            </a:r>
          </a:p>
          <a:p/>
        </p:txBody>
      </p:sp>
      <p:sp>
        <p:nvSpPr>
          <p:cNvPr id="5" name="Text Placeholder 4"/>
          <p:cNvSpPr>
            <a:spLocks noGrp="1"/>
          </p:cNvSpPr>
          <p:nvPr>
            <p:ph type="body" idx="3"/>
          </p:nvPr>
        </p:nvSpPr>
        <p:spPr/>
        <p:txBody>
          <a:bodyPr/>
          <a:lstStyle/>
          <a:p>
            <a:r>
              <a:t>电迁移老化机制</a:t>
            </a:r>
          </a:p>
        </p:txBody>
      </p:sp>
      <p:sp>
        <p:nvSpPr>
          <p:cNvPr id="6" name="Content Placeholder 5"/>
          <p:cNvSpPr>
            <a:spLocks noGrp="1"/>
          </p:cNvSpPr>
          <p:nvPr>
            <p:ph sz="half" idx="4"/>
          </p:nvPr>
        </p:nvSpPr>
        <p:spPr/>
        <p:txBody>
          <a:bodyPr/>
          <a:lstStyle/>
          <a:p>
            <a:r>
              <a:t>1.在高电流密度下，芯片材料中的原子受到电子冲击，导致原子迁移，引发材料结构的变化。</a:t>
            </a:r>
          </a:p>
          <a:p>
            <a:r>
              <a:t>2.电迁移老化机制主要导致导体线路的电阻增大，甚至断路，严重影响芯片的性能和可靠性。</a:t>
            </a:r>
          </a:p>
          <a:p>
            <a:r>
              <a:t>3.通过优化材料结构和制造工艺，可以降低电迁移老化对芯片性能的影响。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老化机制与影响因素</a:t>
            </a:r>
          </a:p>
        </p:txBody>
      </p:sp>
      <p:sp>
        <p:nvSpPr>
          <p:cNvPr id="3" name="Text Placeholder 2"/>
          <p:cNvSpPr>
            <a:spLocks noGrp="1"/>
          </p:cNvSpPr>
          <p:nvPr>
            <p:ph type="body" idx="1"/>
          </p:nvPr>
        </p:nvSpPr>
        <p:spPr/>
        <p:txBody>
          <a:bodyPr/>
          <a:lstStyle/>
          <a:p>
            <a:r>
              <a:t>机械应力老化机制</a:t>
            </a:r>
          </a:p>
        </p:txBody>
      </p:sp>
      <p:sp>
        <p:nvSpPr>
          <p:cNvPr id="4" name="Content Placeholder 3"/>
          <p:cNvSpPr>
            <a:spLocks noGrp="1"/>
          </p:cNvSpPr>
          <p:nvPr>
            <p:ph sz="half" idx="2"/>
          </p:nvPr>
        </p:nvSpPr>
        <p:spPr/>
        <p:txBody>
          <a:bodyPr/>
          <a:lstStyle/>
          <a:p>
            <a:r>
              <a:t>1.芯片在使用过程中会受到机械应力的作用，导致材料内部产生应力集中和微裂纹。</a:t>
            </a:r>
          </a:p>
          <a:p>
            <a:r>
              <a:t>2.机械应力老化机制会导致芯片材料的脆化和断裂，严重影响芯片的可靠性和使用寿命。</a:t>
            </a:r>
          </a:p>
          <a:p>
            <a:r>
              <a:t>3.通过采用韧性更好的材料和优化结构设计，可以降低机械应力老化对芯片性能的影响。</a:t>
            </a:r>
          </a:p>
          <a:p>
            <a:r>
              <a:t>以上是对芯片材料老化机制中三个主题的介绍，包括热老化机制、电迁移老化机制和机械应力老化机制，每个主题都包含了2-3个。这些主题都是芯片材料老化机制的重要组成部分，对于理解芯片老化的原因和提高芯片可靠性都具有重要的意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实验设计与方法</a:t>
            </a:r>
          </a:p>
        </p:txBody>
      </p:sp>
      <p:sp>
        <p:nvSpPr>
          <p:cNvPr id="3" name="Subtitle 2"/>
          <p:cNvSpPr>
            <a:spLocks noGrp="1"/>
          </p:cNvSpPr>
          <p:nvPr>
            <p:ph type="subTitle" idx="1"/>
          </p:nvPr>
        </p:nvSpPr>
        <p:spPr/>
        <p:txBody>
          <a:bodyPr/>
          <a:lstStyle/>
          <a:p>
            <a:r>
              <a:t>芯片材料老化机制研究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实验设计与方法</a:t>
            </a:r>
          </a:p>
        </p:txBody>
      </p:sp>
      <p:sp>
        <p:nvSpPr>
          <p:cNvPr id="3" name="Text Placeholder 2"/>
          <p:cNvSpPr>
            <a:spLocks noGrp="1"/>
          </p:cNvSpPr>
          <p:nvPr>
            <p:ph type="body" idx="1"/>
          </p:nvPr>
        </p:nvSpPr>
        <p:spPr/>
        <p:txBody>
          <a:bodyPr/>
          <a:lstStyle/>
          <a:p>
            <a:r>
              <a:t>实验设计概述</a:t>
            </a:r>
          </a:p>
        </p:txBody>
      </p:sp>
      <p:sp>
        <p:nvSpPr>
          <p:cNvPr id="4" name="Content Placeholder 3"/>
          <p:cNvSpPr>
            <a:spLocks noGrp="1"/>
          </p:cNvSpPr>
          <p:nvPr>
            <p:ph sz="half" idx="2"/>
          </p:nvPr>
        </p:nvSpPr>
        <p:spPr/>
        <p:txBody>
          <a:bodyPr/>
          <a:lstStyle/>
          <a:p>
            <a:r>
              <a:t>1.实验目标：研究芯片材料在不同条件下的老化机制。</a:t>
            </a:r>
          </a:p>
          <a:p>
            <a:r>
              <a:t>2.实验原理：基于材料科学、电化学和热力学原理，分析芯片材料老化过程。</a:t>
            </a:r>
          </a:p>
          <a:p>
            <a:r>
              <a:t>3.实验条件：设定温度、湿度、电压等参数，模拟实际使用环境。</a:t>
            </a:r>
          </a:p>
          <a:p/>
        </p:txBody>
      </p:sp>
      <p:sp>
        <p:nvSpPr>
          <p:cNvPr id="5" name="Text Placeholder 4"/>
          <p:cNvSpPr>
            <a:spLocks noGrp="1"/>
          </p:cNvSpPr>
          <p:nvPr>
            <p:ph type="body" idx="3"/>
          </p:nvPr>
        </p:nvSpPr>
        <p:spPr/>
        <p:txBody>
          <a:bodyPr/>
          <a:lstStyle/>
          <a:p>
            <a:r>
              <a:t>实验材料选择</a:t>
            </a:r>
          </a:p>
        </p:txBody>
      </p:sp>
      <p:sp>
        <p:nvSpPr>
          <p:cNvPr id="6" name="Content Placeholder 5"/>
          <p:cNvSpPr>
            <a:spLocks noGrp="1"/>
          </p:cNvSpPr>
          <p:nvPr>
            <p:ph sz="half" idx="4"/>
          </p:nvPr>
        </p:nvSpPr>
        <p:spPr/>
        <p:txBody>
          <a:bodyPr/>
          <a:lstStyle/>
          <a:p>
            <a:r>
              <a:t>1.芯片材料：选择具有代表性的芯片材料进行实验。</a:t>
            </a:r>
          </a:p>
          <a:p>
            <a:r>
              <a:t>2.对照组设置：设立不同条件下的对照组，以便对比分析。</a:t>
            </a:r>
          </a:p>
          <a:p>
            <a:r>
              <a:t>3.材料表征：利用扫描电子显微镜（SEM）、能量散射谱（EDS）等技术，对实验材料进行表征。</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实验设计与方法</a:t>
            </a:r>
          </a:p>
        </p:txBody>
      </p:sp>
      <p:sp>
        <p:nvSpPr>
          <p:cNvPr id="3" name="Text Placeholder 2"/>
          <p:cNvSpPr>
            <a:spLocks noGrp="1"/>
          </p:cNvSpPr>
          <p:nvPr>
            <p:ph type="body" idx="1"/>
          </p:nvPr>
        </p:nvSpPr>
        <p:spPr/>
        <p:txBody>
          <a:bodyPr/>
          <a:lstStyle/>
          <a:p>
            <a:r>
              <a:t>实验设备与方法</a:t>
            </a:r>
          </a:p>
        </p:txBody>
      </p:sp>
      <p:sp>
        <p:nvSpPr>
          <p:cNvPr id="4" name="Content Placeholder 3"/>
          <p:cNvSpPr>
            <a:spLocks noGrp="1"/>
          </p:cNvSpPr>
          <p:nvPr>
            <p:ph sz="half" idx="2"/>
          </p:nvPr>
        </p:nvSpPr>
        <p:spPr/>
        <p:txBody>
          <a:bodyPr/>
          <a:lstStyle/>
          <a:p>
            <a:r>
              <a:t>1.设备选择：选用高精度的测试设备和仪器，如高温炉、湿度箱、电化学工作站等。</a:t>
            </a:r>
          </a:p>
          <a:p>
            <a:r>
              <a:t>2.实验方法：采用加速老化实验法，通过加大应力条件，缩短实验周期。</a:t>
            </a:r>
          </a:p>
          <a:p>
            <a:r>
              <a:t>3.数据采集：实时采集实验数据，确保数据的准确性和可靠性。</a:t>
            </a:r>
          </a:p>
          <a:p/>
        </p:txBody>
      </p:sp>
      <p:sp>
        <p:nvSpPr>
          <p:cNvPr id="5" name="Text Placeholder 4"/>
          <p:cNvSpPr>
            <a:spLocks noGrp="1"/>
          </p:cNvSpPr>
          <p:nvPr>
            <p:ph type="body" idx="3"/>
          </p:nvPr>
        </p:nvSpPr>
        <p:spPr/>
        <p:txBody>
          <a:bodyPr/>
          <a:lstStyle/>
          <a:p>
            <a:r>
              <a:t>实验数据分析</a:t>
            </a:r>
          </a:p>
        </p:txBody>
      </p:sp>
      <p:sp>
        <p:nvSpPr>
          <p:cNvPr id="6" name="Content Placeholder 5"/>
          <p:cNvSpPr>
            <a:spLocks noGrp="1"/>
          </p:cNvSpPr>
          <p:nvPr>
            <p:ph sz="half" idx="4"/>
          </p:nvPr>
        </p:nvSpPr>
        <p:spPr/>
        <p:txBody>
          <a:bodyPr/>
          <a:lstStyle/>
          <a:p>
            <a:r>
              <a:t>1.数据处理：对采集到的实验数据进行整理、分类和归纳。</a:t>
            </a:r>
          </a:p>
          <a:p>
            <a:r>
              <a:t>2.数据分析：运用统计学方法，分析数据间的关联性和规律性。</a:t>
            </a:r>
          </a:p>
          <a:p>
            <a:r>
              <a:t>3.结果呈现：以图表、曲线等形式展示实验结果，便于观察和理解。</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实验设计与方法</a:t>
            </a:r>
          </a:p>
        </p:txBody>
      </p:sp>
      <p:sp>
        <p:nvSpPr>
          <p:cNvPr id="3" name="Text Placeholder 2"/>
          <p:cNvSpPr>
            <a:spLocks noGrp="1"/>
          </p:cNvSpPr>
          <p:nvPr>
            <p:ph type="body" idx="1"/>
          </p:nvPr>
        </p:nvSpPr>
        <p:spPr/>
        <p:txBody>
          <a:bodyPr/>
          <a:lstStyle/>
          <a:p>
            <a:r>
              <a:t>实验结果与讨论</a:t>
            </a:r>
          </a:p>
        </p:txBody>
      </p:sp>
      <p:sp>
        <p:nvSpPr>
          <p:cNvPr id="4" name="Content Placeholder 3"/>
          <p:cNvSpPr>
            <a:spLocks noGrp="1"/>
          </p:cNvSpPr>
          <p:nvPr>
            <p:ph sz="half" idx="2"/>
          </p:nvPr>
        </p:nvSpPr>
        <p:spPr/>
        <p:txBody>
          <a:bodyPr/>
          <a:lstStyle/>
          <a:p>
            <a:r>
              <a:t>1.结果呈现：将实验结果与预期目标进行对比，分析差异原因。</a:t>
            </a:r>
          </a:p>
          <a:p>
            <a:r>
              <a:t>2.结果讨论：结合文献资料和前人研究成果，对实验结果进行深入讨论。</a:t>
            </a:r>
          </a:p>
          <a:p>
            <a:r>
              <a:t>3.结论总结：根据实验结果和讨论，得出关于芯片材料老化机制的结论。</a:t>
            </a:r>
          </a:p>
          <a:p/>
        </p:txBody>
      </p:sp>
      <p:sp>
        <p:nvSpPr>
          <p:cNvPr id="5" name="Text Placeholder 4"/>
          <p:cNvSpPr>
            <a:spLocks noGrp="1"/>
          </p:cNvSpPr>
          <p:nvPr>
            <p:ph type="body" idx="3"/>
          </p:nvPr>
        </p:nvSpPr>
        <p:spPr/>
        <p:txBody>
          <a:bodyPr/>
          <a:lstStyle/>
          <a:p>
            <a:r>
              <a:t>实验局限性与展望</a:t>
            </a:r>
          </a:p>
        </p:txBody>
      </p:sp>
      <p:sp>
        <p:nvSpPr>
          <p:cNvPr id="6" name="Content Placeholder 5"/>
          <p:cNvSpPr>
            <a:spLocks noGrp="1"/>
          </p:cNvSpPr>
          <p:nvPr>
            <p:ph sz="half" idx="4"/>
          </p:nvPr>
        </p:nvSpPr>
        <p:spPr/>
        <p:txBody>
          <a:bodyPr/>
          <a:lstStyle/>
          <a:p>
            <a:r>
              <a:t>1.实验局限性：分析实验过程中可能存在的局限性，如实验条件、设备精度等因素。</a:t>
            </a:r>
          </a:p>
          <a:p>
            <a:r>
              <a:t>2.改进措施：针对实验局限性，提出相应的改进措施和未来研究方向。</a:t>
            </a:r>
          </a:p>
          <a:p>
            <a:r>
              <a:t>3.展望：结合当前科技发展趋势，对芯片材料老化机制研究的未来发展进行展望。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实验结果与讨论</a:t>
            </a:r>
          </a:p>
        </p:txBody>
      </p:sp>
      <p:sp>
        <p:nvSpPr>
          <p:cNvPr id="3" name="Subtitle 2"/>
          <p:cNvSpPr>
            <a:spLocks noGrp="1"/>
          </p:cNvSpPr>
          <p:nvPr>
            <p:ph type="subTitle" idx="1"/>
          </p:nvPr>
        </p:nvSpPr>
        <p:spPr/>
        <p:txBody>
          <a:bodyPr/>
          <a:lstStyle/>
          <a:p>
            <a:r>
              <a:t>芯片材料老化机制研究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实验结果与讨论</a:t>
            </a:r>
          </a:p>
        </p:txBody>
      </p:sp>
      <p:sp>
        <p:nvSpPr>
          <p:cNvPr id="3" name="Text Placeholder 2"/>
          <p:cNvSpPr>
            <a:spLocks noGrp="1"/>
          </p:cNvSpPr>
          <p:nvPr>
            <p:ph type="body" idx="1"/>
          </p:nvPr>
        </p:nvSpPr>
        <p:spPr/>
        <p:txBody>
          <a:bodyPr/>
          <a:lstStyle/>
          <a:p>
            <a:r>
              <a:t>实验结果总览</a:t>
            </a:r>
          </a:p>
        </p:txBody>
      </p:sp>
      <p:sp>
        <p:nvSpPr>
          <p:cNvPr id="4" name="Content Placeholder 3"/>
          <p:cNvSpPr>
            <a:spLocks noGrp="1"/>
          </p:cNvSpPr>
          <p:nvPr>
            <p:ph sz="half" idx="2"/>
          </p:nvPr>
        </p:nvSpPr>
        <p:spPr/>
        <p:txBody>
          <a:bodyPr/>
          <a:lstStyle/>
          <a:p>
            <a:r>
              <a:t>1.实验结果显示，芯片材料在老化过程中性能逐渐下降，主要体现在电气性能和热稳定性的降低。</a:t>
            </a:r>
          </a:p>
          <a:p>
            <a:r>
              <a:t>2.通过对比不同条件下的老化实验，发现温度和湿度是加速芯片材料老化的主要因素。</a:t>
            </a:r>
          </a:p>
          <a:p>
            <a:r>
              <a:t>3.芯片材料的老化机制涉及多个因素，包括内在的材料特性和外在的环境条件。</a:t>
            </a:r>
          </a:p>
          <a:p/>
        </p:txBody>
      </p:sp>
      <p:sp>
        <p:nvSpPr>
          <p:cNvPr id="5" name="Text Placeholder 4"/>
          <p:cNvSpPr>
            <a:spLocks noGrp="1"/>
          </p:cNvSpPr>
          <p:nvPr>
            <p:ph type="body" idx="3"/>
          </p:nvPr>
        </p:nvSpPr>
        <p:spPr/>
        <p:txBody>
          <a:bodyPr/>
          <a:lstStyle/>
          <a:p>
            <a:r>
              <a:t>电气性能变化</a:t>
            </a:r>
          </a:p>
        </p:txBody>
      </p:sp>
      <p:sp>
        <p:nvSpPr>
          <p:cNvPr id="6" name="Content Placeholder 5"/>
          <p:cNvSpPr>
            <a:spLocks noGrp="1"/>
          </p:cNvSpPr>
          <p:nvPr>
            <p:ph sz="half" idx="4"/>
          </p:nvPr>
        </p:nvSpPr>
        <p:spPr/>
        <p:txBody>
          <a:bodyPr/>
          <a:lstStyle/>
          <a:p>
            <a:r>
              <a:t>1.随着老化时间的推移，芯片材料的电阻值逐渐增加，导电性能下降。</a:t>
            </a:r>
          </a:p>
          <a:p>
            <a:r>
              <a:t>2.实验数据表明，电气性能的变化与材料微观结构的变化有关，如晶界扩大和缺陷增多。</a:t>
            </a:r>
          </a:p>
          <a:p>
            <a:r>
              <a:t>3.电气性能的下降可能导致芯片在工作过程中出现异常发热和功耗增加。</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实验结果与讨论</a:t>
            </a:r>
          </a:p>
        </p:txBody>
      </p:sp>
      <p:sp>
        <p:nvSpPr>
          <p:cNvPr id="3" name="Text Placeholder 2"/>
          <p:cNvSpPr>
            <a:spLocks noGrp="1"/>
          </p:cNvSpPr>
          <p:nvPr>
            <p:ph type="body" idx="1"/>
          </p:nvPr>
        </p:nvSpPr>
        <p:spPr/>
        <p:txBody>
          <a:bodyPr/>
          <a:lstStyle/>
          <a:p>
            <a:r>
              <a:t>热稳定性变化</a:t>
            </a:r>
          </a:p>
        </p:txBody>
      </p:sp>
      <p:sp>
        <p:nvSpPr>
          <p:cNvPr id="4" name="Content Placeholder 3"/>
          <p:cNvSpPr>
            <a:spLocks noGrp="1"/>
          </p:cNvSpPr>
          <p:nvPr>
            <p:ph sz="half" idx="2"/>
          </p:nvPr>
        </p:nvSpPr>
        <p:spPr/>
        <p:txBody>
          <a:bodyPr/>
          <a:lstStyle/>
          <a:p>
            <a:r>
              <a:t>1.芯片材料的热稳定性在老化过程中逐渐降低，表现为热膨胀系数的增加和热导率的降低。</a:t>
            </a:r>
          </a:p>
          <a:p>
            <a:r>
              <a:t>2.热稳定性的下降可能导致芯片在工作过程中无法有效地散热，从而影响其性能和可靠性。</a:t>
            </a:r>
          </a:p>
          <a:p>
            <a:r>
              <a:t>3.实验结果表明，热稳定性的变化与材料内部的化学键断裂和重排有关。</a:t>
            </a:r>
          </a:p>
          <a:p/>
        </p:txBody>
      </p:sp>
      <p:sp>
        <p:nvSpPr>
          <p:cNvPr id="5" name="Text Placeholder 4"/>
          <p:cNvSpPr>
            <a:spLocks noGrp="1"/>
          </p:cNvSpPr>
          <p:nvPr>
            <p:ph type="body" idx="3"/>
          </p:nvPr>
        </p:nvSpPr>
        <p:spPr/>
        <p:txBody>
          <a:bodyPr/>
          <a:lstStyle/>
          <a:p>
            <a:r>
              <a:t>环境因素的影响</a:t>
            </a:r>
          </a:p>
        </p:txBody>
      </p:sp>
      <p:sp>
        <p:nvSpPr>
          <p:cNvPr id="6" name="Content Placeholder 5"/>
          <p:cNvSpPr>
            <a:spLocks noGrp="1"/>
          </p:cNvSpPr>
          <p:nvPr>
            <p:ph sz="half" idx="4"/>
          </p:nvPr>
        </p:nvSpPr>
        <p:spPr/>
        <p:txBody>
          <a:bodyPr/>
          <a:lstStyle/>
          <a:p>
            <a:r>
              <a:t>1.实验结果显示，高温和高湿环境会加速芯片材料的老化过程。</a:t>
            </a:r>
          </a:p>
          <a:p>
            <a:r>
              <a:t>2.在不同湿度条件下，芯片材料的老化程度有所不同，表明湿度对老化机制具有显著影响。</a:t>
            </a:r>
          </a:p>
          <a:p>
            <a:r>
              <a:t>3.环境因素的变化可能导致芯片在实际使用过程中的性能波动和可靠性降低。</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https://d.book118.com/918103012013006031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芯片材料老化研究背景</vt:lpstr>
      <vt:lpstr> 芯片材料老化研究背景</vt:lpstr>
      <vt:lpstr> 芯片材料老化研究背景</vt:lpstr>
      <vt:lpstr> 芯片材料老化研究背景</vt:lpstr>
      <vt:lpstr> 老化机制与影响因素</vt:lpstr>
      <vt:lpstr> 老化机制与影响因素</vt:lpstr>
      <vt:lpstr> 老化机制与影响因素</vt:lpstr>
      <vt:lpstr> 实验设计与方法</vt:lpstr>
      <vt:lpstr> 实验设计与方法</vt:lpstr>
      <vt:lpstr> 实验设计与方法</vt:lpstr>
      <vt:lpstr> 实验设计与方法</vt:lpstr>
      <vt:lpstr> 实验结果与讨论</vt:lpstr>
      <vt:lpstr> 实验结果与讨论</vt:lpstr>
      <vt:lpstr> 实验结果与讨论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2024-09-07T19:42:23.099</cp:lastPrinted>
  <dcterms:created xsi:type="dcterms:W3CDTF">2024-09-07T11:42:23Z</dcterms:created>
  <dcterms:modified xsi:type="dcterms:W3CDTF">2024-09-07T11:42:25Z</dcterms:modified>
</cp:coreProperties>
</file>