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4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3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02F9A-B3D9-48AE-8F83-FD23B7035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A9F54-7095-4F46-917D-318EA88CE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9039E-7D92-458B-BC2C-FA3AE1ABA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4CE15-D98C-484D-BFB6-CC4F439EF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EAC8D9-399B-4961-9C41-B4565DE8F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EA3BB-1B18-4E82-91B7-DF96E3244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A76A0B-2B1E-4D53-B788-594BDCCF6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73325-CB4E-46E2-9751-AF6509196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0A59D-9E20-42C5-87E1-E02D8B215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B2D38F-82A4-4145-979C-88244C77A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D309C-3E9A-4514-8AA4-1A3E6C09E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738" r:id="rId2"/>
    <p:sldLayoutId id="2147492739" r:id="rId3"/>
    <p:sldLayoutId id="2147492740" r:id="rId4"/>
    <p:sldLayoutId id="2147492741" r:id="rId5"/>
    <p:sldLayoutId id="2147492742" r:id="rId6"/>
    <p:sldLayoutId id="2147492743" r:id="rId7"/>
    <p:sldLayoutId id="2147492744" r:id="rId8"/>
    <p:sldLayoutId id="2147492745" r:id="rId9"/>
    <p:sldLayoutId id="2147492746" r:id="rId10"/>
    <p:sldLayoutId id="214749274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306213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企业管理与高绩效探讨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企业管理的重要性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高绩效企业的特征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企业管理与高绩效的关系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如何实现高绩效企业管理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高绩效企业的挑战与应对策略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企业管理的重要性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提升企业竞争力</a:t>
            </a:r>
            <a:endParaRPr lang="zh-CN" altLang="en-US"/>
          </a:p>
        </p:txBody>
      </p:sp>
      <p:sp>
        <p:nvSpPr>
          <p:cNvPr id="10489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优化资源配置：合理分配人力、物力、财力等资源，提高资源利用效率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激发员工潜力：通过激励机制和培训计划，挖掘员工潜力，提高员工素质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创新管理理念：引入先进的管理理念和方法，提高企业管理水平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增强企业凝聚力：通过企业文化建设、团队建设等方式，增强企业凝聚力，提高员工归属感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促进企业可持续发展</a:t>
            </a:r>
            <a:endParaRPr lang="zh-CN" altLang="en-US"/>
          </a:p>
        </p:txBody>
      </p:sp>
      <p:sp>
        <p:nvSpPr>
          <p:cNvPr id="10490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降低经营风险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增强员工归属感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实现长期盈利目标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激发员工潜力</a:t>
            </a:r>
            <a:endParaRPr lang="zh-CN" altLang="en-US"/>
          </a:p>
        </p:txBody>
      </p:sp>
      <p:sp>
        <p:nvSpPr>
          <p:cNvPr id="104908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员工激励：通过奖励、晋升等方式激发员工的工作积极性和创造力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培训与发展：提供培训和发展机会，帮助员工提升技能和知识水平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参与决策：让员工参与决策过程，增强员工的归属感和责任感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良好的工作环境：营造积极、和谐的工作环境，提高员工的工作满意度和效率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高绩效企业的特征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明确的目标和愿景</a:t>
            </a:r>
            <a:endParaRPr lang="zh-CN" altLang="en-US"/>
          </a:p>
        </p:txBody>
      </p:sp>
      <p:sp>
        <p:nvSpPr>
          <p:cNvPr id="104920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清晰、具体、可衡量、可达成、有时限的目标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员工理解和认同企业的愿景和目标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目标与愿景与企业的战略和价值观相一致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定期评估和调整目标与愿景，以适应变化的市场环境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高效的团队协作</a:t>
            </a:r>
            <a:endParaRPr lang="zh-CN" altLang="en-US"/>
          </a:p>
        </p:txBody>
      </p:sp>
      <p:sp>
        <p:nvSpPr>
          <p:cNvPr id="104926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相互信任与尊重：团队成员之间相互信任，尊重彼此的观点和意见，能够共同解决问题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明确的角色与责任：每个成员都清楚自己的职责，能够高效地完成各自的任务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有效的沟通：团队成员之间能够保持及时、准确、有效的沟通，避免信息传递不畅或误解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良好的团队氛围：团队氛围积极向上，鼓励创新和合作，能够激发团队成员的积极性和创造力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良好的企业文化</a:t>
            </a:r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强调以人为本，尊重员工，关心员工成长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倡导团队合作，鼓励员工之间的交流与协作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4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鼓励创新，鼓励员工提出新的想法和解决方案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注重企业形象，通过良好的企业文化塑造企业品牌形象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持续改进和创新</a:t>
            </a:r>
            <a:endParaRPr lang="zh-CN" altLang="en-US"/>
          </a:p>
        </p:txBody>
      </p:sp>
      <p:sp>
        <p:nvSpPr>
          <p:cNvPr id="10493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鼓励员工提出创新想法和解决方案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不断寻求新的市场机会和业务模式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持续改进运营流程和产品服务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关注客户反馈，不断优化产品和服务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企业管理与高绩效的关系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企业管理对高绩效的促进作用</a:t>
            </a:r>
            <a:endParaRPr lang="zh-CN" altLang="en-US"/>
          </a:p>
        </p:txBody>
      </p:sp>
      <p:sp>
        <p:nvSpPr>
          <p:cNvPr id="104950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明确目标与计划：企业管理通过制定明确的目标和计划，为团队指明方向，确保工作的高效进行。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优化资源配置：企业管理能够合理分配人力、物力、财力等资源，确保关键业务领域的投入，从而提高整体绩效。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激励机制：企业管理通过设立合理的激励机制，激发员工的积极性和创造力，提高工作效率和质量。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团队协作与沟通：企业管理促进团队协作和沟通，打破部门壁垒，提高工作效率，实现整体绩效的提升。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高绩效企业对企业管理的反哺作用</a:t>
            </a:r>
            <a:endParaRPr lang="zh-CN" altLang="en-US"/>
          </a:p>
        </p:txBody>
      </p:sp>
      <p:sp>
        <p:nvSpPr>
          <p:cNvPr id="10495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高绩效企业能够提高员工的工作积极性和效率，从而增强企业的整体竞争力和盈利能力。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高绩效企业能够促进企业管理的创新和改进，提高企业的管理水平和效率。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高绩效企业能够增强员工的归属感和忠诚度，提高企业的凝聚力和稳定性。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高绩效企业能够促进企业的可持续发展，提高企业的长期竞争力和市场价值。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企业管理与高绩效的互动关系</a:t>
            </a:r>
            <a:endParaRPr lang="zh-CN" altLang="en-US"/>
          </a:p>
        </p:txBody>
      </p:sp>
      <p:sp>
        <p:nvSpPr>
          <p:cNvPr id="10496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企业管理对高绩效的推动作用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高绩效对企业管理的反馈与优化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企业管理与高绩效的相互促进与发展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实现企业管理与高绩效的平衡与协同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https://d.book118.com/918103062136006023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MiSans</vt:lpstr>
      <vt:lpstr>Wingdings</vt:lpstr>
      <vt:lpstr>Calibri Light</vt:lpstr>
      <vt:lpstr>微软雅黑</vt:lpstr>
      <vt:lpstr>Office Theme</vt:lpstr>
      <vt:lpstr>企业管理与高绩效探讨</vt:lpstr>
      <vt:lpstr>目录</vt:lpstr>
      <vt:lpstr>单击添加章节标题</vt:lpstr>
      <vt:lpstr>企业管理的重要性</vt:lpstr>
      <vt:lpstr>提升企业竞争力</vt:lpstr>
      <vt:lpstr>促进企业可持续发展</vt:lpstr>
      <vt:lpstr>激发员工潜力</vt:lpstr>
      <vt:lpstr>高绩效企业的特征</vt:lpstr>
      <vt:lpstr>明确的目标和愿景</vt:lpstr>
      <vt:lpstr>高效的团队协作</vt:lpstr>
      <vt:lpstr>良好的企业文化</vt:lpstr>
      <vt:lpstr>持续改进和创新</vt:lpstr>
      <vt:lpstr>企业管理与高绩效的关系</vt:lpstr>
      <vt:lpstr>企业管理对高绩效的促进作用</vt:lpstr>
      <vt:lpstr>高绩效企业对企业管理的反哺作用</vt:lpstr>
      <vt:lpstr>企业管理与高绩效的互动关系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2024-08-30T17:42:05.935</cp:lastPrinted>
  <dcterms:created xsi:type="dcterms:W3CDTF">2024-08-30T09:42:05Z</dcterms:created>
  <dcterms:modified xsi:type="dcterms:W3CDTF">2024-08-30T09:42:08Z</dcterms:modified>
</cp:coreProperties>
</file>